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836" r:id="rId2"/>
    <p:sldId id="1066" r:id="rId3"/>
    <p:sldId id="963" r:id="rId4"/>
    <p:sldId id="1067" r:id="rId5"/>
    <p:sldId id="1069" r:id="rId6"/>
    <p:sldId id="1105" r:id="rId7"/>
    <p:sldId id="1076" r:id="rId8"/>
    <p:sldId id="1084" r:id="rId9"/>
    <p:sldId id="1106" r:id="rId10"/>
    <p:sldId id="1070" r:id="rId11"/>
    <p:sldId id="1109" r:id="rId12"/>
    <p:sldId id="1110" r:id="rId13"/>
    <p:sldId id="1111" r:id="rId14"/>
    <p:sldId id="1112" r:id="rId15"/>
    <p:sldId id="1078" r:id="rId16"/>
    <p:sldId id="1107" r:id="rId17"/>
    <p:sldId id="1080" r:id="rId18"/>
    <p:sldId id="1082" r:id="rId19"/>
    <p:sldId id="1108" r:id="rId20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4EA2"/>
    <a:srgbClr val="0087CD"/>
    <a:srgbClr val="1AA9BC"/>
    <a:srgbClr val="008F92"/>
    <a:srgbClr val="C68F06"/>
    <a:srgbClr val="0075BF"/>
    <a:srgbClr val="DB2C03"/>
    <a:srgbClr val="EBAC07"/>
    <a:srgbClr val="008487"/>
    <a:srgbClr val="163C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53" autoAdjust="0"/>
    <p:restoredTop sz="93354" autoAdjust="0"/>
  </p:normalViewPr>
  <p:slideViewPr>
    <p:cSldViewPr>
      <p:cViewPr varScale="1">
        <p:scale>
          <a:sx n="149" d="100"/>
          <a:sy n="149" d="100"/>
        </p:scale>
        <p:origin x="-63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600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11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D8576B98-9175-421B-8D4A-240018DDAF39}" type="datetime1">
              <a:rPr lang="zh-CN" altLang="en-US" smtClean="0">
                <a:latin typeface="Arial" panose="020B0604020202020204" pitchFamily="34" charset="0"/>
                <a:ea typeface="宋体" charset="-122"/>
              </a:rPr>
              <a:pPr>
                <a:buFont typeface="Arial" panose="020B0604020202020204" pitchFamily="34" charset="0"/>
                <a:buNone/>
              </a:pPr>
              <a:t>2020/3/9</a:t>
            </a:fld>
            <a:endParaRPr lang="en-US" altLang="zh-CN" sz="1200" smtClean="0">
              <a:latin typeface="Arial" panose="020B0604020202020204" pitchFamily="34" charset="0"/>
              <a:ea typeface="宋体" charset="-122"/>
            </a:endParaRPr>
          </a:p>
        </p:txBody>
      </p:sp>
      <p:sp>
        <p:nvSpPr>
          <p:cNvPr id="19461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BB41FC51-1FA2-4970-8F10-75A84291408D}" type="slidenum">
              <a:rPr lang="zh-CN" altLang="en-US"/>
              <a:pPr/>
              <a:t>15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xmlns="" val="1696222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948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016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718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46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412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793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262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789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8EDC-1225-47E3-9680-C9FAF722F7A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18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315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722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00" b="26955"/>
          <a:stretch/>
        </p:blipFill>
        <p:spPr>
          <a:xfrm>
            <a:off x="0" y="3420254"/>
            <a:ext cx="9144000" cy="172324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60" r:id="rId4"/>
    <p:sldLayoutId id="2147483661" r:id="rId5"/>
  </p:sldLayoutIdLst>
  <p:transition/>
  <p:timing>
    <p:tnLst>
      <p:par>
        <p:cTn id="1" dur="indefinite" restart="never" nodeType="tmRoot"/>
      </p:par>
    </p:tn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-1332656" y="4880316"/>
            <a:ext cx="10972800" cy="2092494"/>
            <a:chOff x="-1387687" y="2032594"/>
            <a:chExt cx="10972800" cy="2092494"/>
          </a:xfrm>
        </p:grpSpPr>
        <p:sp>
          <p:nvSpPr>
            <p:cNvPr id="70" name="任意多边形 69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643174" y="285734"/>
            <a:ext cx="43577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上海泛远国际国运有限公司</a:t>
            </a:r>
            <a:endParaRPr lang="en-US" altLang="zh-CN" sz="28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1193850" y="1463148"/>
            <a:ext cx="6984776" cy="2258043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2344704" y="-3412083"/>
            <a:ext cx="520097" cy="33720"/>
          </a:xfrm>
          <a:custGeom>
            <a:avLst/>
            <a:gdLst>
              <a:gd name="connsiteX0" fmla="*/ 1 w 520097"/>
              <a:gd name="connsiteY0" fmla="*/ 0 h 33720"/>
              <a:gd name="connsiteX1" fmla="*/ 371348 w 520097"/>
              <a:gd name="connsiteY1" fmla="*/ 16792 h 33720"/>
              <a:gd name="connsiteX2" fmla="*/ 520097 w 520097"/>
              <a:gd name="connsiteY2" fmla="*/ 33720 h 33720"/>
              <a:gd name="connsiteX3" fmla="*/ 520097 w 520097"/>
              <a:gd name="connsiteY3" fmla="*/ 33720 h 33720"/>
              <a:gd name="connsiteX4" fmla="*/ 371347 w 520097"/>
              <a:gd name="connsiteY4" fmla="*/ 16792 h 33720"/>
              <a:gd name="connsiteX5" fmla="*/ 186900 w 520097"/>
              <a:gd name="connsiteY5" fmla="*/ 4232 h 33720"/>
              <a:gd name="connsiteX6" fmla="*/ 0 w 520097"/>
              <a:gd name="connsiteY6" fmla="*/ 0 h 33720"/>
              <a:gd name="connsiteX7" fmla="*/ 1 w 520097"/>
              <a:gd name="connsiteY7" fmla="*/ 0 h 3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097" h="33720">
                <a:moveTo>
                  <a:pt x="1" y="0"/>
                </a:moveTo>
                <a:cubicBezTo>
                  <a:pt x="125368" y="0"/>
                  <a:pt x="249252" y="5688"/>
                  <a:pt x="371348" y="16792"/>
                </a:cubicBezTo>
                <a:lnTo>
                  <a:pt x="520097" y="33720"/>
                </a:lnTo>
                <a:lnTo>
                  <a:pt x="520097" y="33720"/>
                </a:lnTo>
                <a:lnTo>
                  <a:pt x="371347" y="16792"/>
                </a:lnTo>
                <a:cubicBezTo>
                  <a:pt x="310299" y="11240"/>
                  <a:pt x="248804" y="7042"/>
                  <a:pt x="186900" y="4232"/>
                </a:cubicBez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0075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4273450" y="-472258"/>
            <a:ext cx="10972800" cy="2092494"/>
            <a:chOff x="-1387687" y="2032594"/>
            <a:chExt cx="10972800" cy="2092494"/>
          </a:xfrm>
        </p:grpSpPr>
        <p:sp>
          <p:nvSpPr>
            <p:cNvPr id="62" name="任意多边形 61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1043608" y="1319332"/>
            <a:ext cx="6984776" cy="2258043"/>
          </a:xfrm>
          <a:prstGeom prst="roundRect">
            <a:avLst>
              <a:gd name="adj" fmla="val 0"/>
            </a:avLst>
          </a:prstGeom>
          <a:solidFill>
            <a:srgbClr val="1AA9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2313171" y="2436025"/>
            <a:ext cx="43524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896172" y="1780977"/>
            <a:ext cx="52475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E-BOOKING 2.0</a:t>
            </a:r>
            <a:r>
              <a:rPr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系统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915818" y="3368323"/>
            <a:ext cx="3240360" cy="580933"/>
            <a:chOff x="2915818" y="3368323"/>
            <a:chExt cx="3240360" cy="580933"/>
          </a:xfrm>
        </p:grpSpPr>
        <p:sp>
          <p:nvSpPr>
            <p:cNvPr id="40" name="圆角矩形 39"/>
            <p:cNvSpPr/>
            <p:nvPr/>
          </p:nvSpPr>
          <p:spPr>
            <a:xfrm>
              <a:off x="3059832" y="3368323"/>
              <a:ext cx="2952328" cy="576064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制作人：路仪勤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等腰三角形 75"/>
            <p:cNvSpPr/>
            <p:nvPr/>
          </p:nvSpPr>
          <p:spPr>
            <a:xfrm rot="16200000">
              <a:off x="2875138" y="3764558"/>
              <a:ext cx="225378" cy="14401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6"/>
            <p:cNvSpPr/>
            <p:nvPr/>
          </p:nvSpPr>
          <p:spPr>
            <a:xfrm rot="16200000" flipV="1">
              <a:off x="5971480" y="3764558"/>
              <a:ext cx="225378" cy="14401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28794" y="264318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是一个集前台订舱和后台货代企业操作为一体的软件</a:t>
            </a:r>
            <a:endParaRPr lang="zh-CN" altLang="en-US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/>
          <p:cNvGrpSpPr/>
          <p:nvPr/>
        </p:nvGrpSpPr>
        <p:grpSpPr>
          <a:xfrm>
            <a:off x="532715" y="1483772"/>
            <a:ext cx="8078573" cy="2287566"/>
            <a:chOff x="735248" y="2643961"/>
            <a:chExt cx="10771430" cy="3050088"/>
          </a:xfrm>
        </p:grpSpPr>
        <p:grpSp>
          <p:nvGrpSpPr>
            <p:cNvPr id="12" name="组合 12"/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9" name="文本框 94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文本框 96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3"/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15" name="文本框 90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文本框 92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40" name="任意多边形 39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9512" y="214403"/>
            <a:ext cx="780930" cy="667376"/>
            <a:chOff x="3275856" y="432989"/>
            <a:chExt cx="3117628" cy="2664296"/>
          </a:xfrm>
        </p:grpSpPr>
        <p:sp>
          <p:nvSpPr>
            <p:cNvPr id="47" name="椭圆 46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49" name="MH_Text_1"/>
          <p:cNvSpPr/>
          <p:nvPr>
            <p:custDataLst>
              <p:tags r:id="rId1"/>
            </p:custDataLst>
          </p:nvPr>
        </p:nvSpPr>
        <p:spPr>
          <a:xfrm>
            <a:off x="1080414" y="352957"/>
            <a:ext cx="2420015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操作界面的实用性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0" name="Picture 2" descr="C:\Users\luyiqin\AppData\Roaming\Tencent\Users\2850388166\QiDian\WinTemp\RichOle\BHTA4S7X[755F$7AHE`5UZ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800"/>
            <a:ext cx="7000924" cy="1732910"/>
          </a:xfrm>
          <a:prstGeom prst="rect">
            <a:avLst/>
          </a:prstGeom>
          <a:noFill/>
        </p:spPr>
      </p:pic>
      <p:pic>
        <p:nvPicPr>
          <p:cNvPr id="51" name="Picture 1" descr="C:\Users\luyiqin\AppData\Roaming\Tencent\Users\2850388166\QiDian\WinTemp\RichOle\6AR3%IN{T)F459{]]I3J[E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643188"/>
            <a:ext cx="6215106" cy="223261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2" name="右箭头 51"/>
          <p:cNvSpPr/>
          <p:nvPr/>
        </p:nvSpPr>
        <p:spPr>
          <a:xfrm>
            <a:off x="2571736" y="928676"/>
            <a:ext cx="2643206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6643702" y="128586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一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引导操作步骤</a:t>
            </a:r>
            <a:endParaRPr lang="zh-CN" alt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786578" y="33575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二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完善文件存档</a:t>
            </a:r>
            <a:endParaRPr lang="zh-CN" altLang="en-US" b="1" dirty="0"/>
          </a:p>
        </p:txBody>
      </p:sp>
      <p:sp>
        <p:nvSpPr>
          <p:cNvPr id="58" name="五角星 57"/>
          <p:cNvSpPr/>
          <p:nvPr/>
        </p:nvSpPr>
        <p:spPr>
          <a:xfrm>
            <a:off x="5072066" y="2786064"/>
            <a:ext cx="214314" cy="1428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8596" y="928676"/>
            <a:ext cx="3786214" cy="285752"/>
          </a:xfrm>
        </p:spPr>
        <p:txBody>
          <a:bodyPr>
            <a:noAutofit/>
          </a:bodyPr>
          <a:lstStyle/>
          <a:p>
            <a:r>
              <a:rPr lang="en-US" altLang="zh-CN" sz="1600" b="1" dirty="0" smtClean="0"/>
              <a:t>1.</a:t>
            </a:r>
            <a:r>
              <a:rPr lang="zh-CN" altLang="en-US" sz="1600" b="1" dirty="0" smtClean="0"/>
              <a:t>无论何时何地，</a:t>
            </a:r>
            <a:r>
              <a:rPr lang="en-US" altLang="zh-CN" sz="1600" b="1" dirty="0" smtClean="0"/>
              <a:t>24</a:t>
            </a:r>
            <a:r>
              <a:rPr lang="zh-CN" altLang="en-US" sz="1600" b="1" dirty="0" smtClean="0"/>
              <a:t>小时接受您的订舱</a:t>
            </a:r>
            <a:endParaRPr lang="zh-CN" altLang="en-US" sz="1600" b="1" dirty="0"/>
          </a:p>
        </p:txBody>
      </p:sp>
      <p:pic>
        <p:nvPicPr>
          <p:cNvPr id="37890" name="Picture 2" descr="C:\Users\luyiqin\AppData\Roaming\Tencent\Users\2850388166\QiDian\WinTemp\RichOle\ND69O7]{8%{GB0H2{A{05K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6"/>
            <a:ext cx="1409700" cy="2895600"/>
          </a:xfrm>
          <a:prstGeom prst="rect">
            <a:avLst/>
          </a:prstGeom>
          <a:noFill/>
        </p:spPr>
      </p:pic>
      <p:pic>
        <p:nvPicPr>
          <p:cNvPr id="37892" name="Picture 4" descr="C:\Users\luyiqin\AppData\Roaming\Tencent\Users\2850388166\QiDian\WinTemp\RichOle\H}3X_LBBO4OQ5%L@$%RO{`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6"/>
            <a:ext cx="1285875" cy="2152650"/>
          </a:xfrm>
          <a:prstGeom prst="rect">
            <a:avLst/>
          </a:prstGeom>
          <a:noFill/>
        </p:spPr>
      </p:pic>
      <p:pic>
        <p:nvPicPr>
          <p:cNvPr id="37893" name="Picture 5" descr="C:\Users\luyiqin\AppData\Roaming\Tencent\Users\2850388166\QiDian\WinTemp\RichOle\)SB7FICM9B7ZM3R$EC(EJN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357568"/>
            <a:ext cx="1238250" cy="1466850"/>
          </a:xfrm>
          <a:prstGeom prst="rect">
            <a:avLst/>
          </a:prstGeom>
          <a:noFill/>
        </p:spPr>
      </p:pic>
      <p:pic>
        <p:nvPicPr>
          <p:cNvPr id="37895" name="Picture 7" descr="C:\Users\luyiqin\AppData\Roaming\Tencent\Users\2850388166\QiDian\WinTemp\RichOle\CU_84[BTEFWQSH%AJN4NRW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428742"/>
            <a:ext cx="1190625" cy="1876425"/>
          </a:xfrm>
          <a:prstGeom prst="rect">
            <a:avLst/>
          </a:prstGeom>
          <a:noFill/>
        </p:spPr>
      </p:pic>
      <p:sp>
        <p:nvSpPr>
          <p:cNvPr id="11" name="右箭头 10"/>
          <p:cNvSpPr/>
          <p:nvPr/>
        </p:nvSpPr>
        <p:spPr>
          <a:xfrm>
            <a:off x="4500562" y="2928940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896" name="Picture 8" descr="C:\Users\luyiqin\AppData\Roaming\Tencent\Users\2850388166\QiDian\WinTemp\RichOle\6{(]}A@BP00PMRPLJJM{)Q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42"/>
            <a:ext cx="1500198" cy="2071702"/>
          </a:xfrm>
          <a:prstGeom prst="rect">
            <a:avLst/>
          </a:prstGeom>
          <a:noFill/>
        </p:spPr>
      </p:pic>
      <p:pic>
        <p:nvPicPr>
          <p:cNvPr id="37897" name="Picture 9" descr="C:\Users\luyiqin\AppData\Roaming\Tencent\Users\2850388166\QiDian\WinTemp\RichOle\1S~L_BM)8F18X)0USJ4DBT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0925" y="1500180"/>
            <a:ext cx="1743075" cy="2000264"/>
          </a:xfrm>
          <a:prstGeom prst="rect">
            <a:avLst/>
          </a:prstGeom>
          <a:noFill/>
        </p:spPr>
      </p:pic>
      <p:pic>
        <p:nvPicPr>
          <p:cNvPr id="37898" name="Picture 10" descr="C:\Users\luyiqin\AppData\Roaming\Tencent\Users\2850388166\QiDian\WinTemp\RichOle\P`QR{%YD2NZV]]S5{OL~93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3571882"/>
            <a:ext cx="1743075" cy="1457325"/>
          </a:xfrm>
          <a:prstGeom prst="rect">
            <a:avLst/>
          </a:prstGeom>
          <a:noFill/>
        </p:spPr>
      </p:pic>
      <p:pic>
        <p:nvPicPr>
          <p:cNvPr id="37899" name="Picture 11" descr="C:\Users\luyiqin\AppData\Roaming\Tencent\Users\2850388166\QiDian\WinTemp\RichOle\]RL)Z@1UCL{40DU}%EL]`QC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3500444"/>
            <a:ext cx="1590706" cy="15470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72132" y="928676"/>
            <a:ext cx="357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 smtClean="0"/>
              <a:t>2.</a:t>
            </a:r>
            <a:r>
              <a:rPr lang="zh-CN" altLang="en-US" sz="1600" b="1" dirty="0" smtClean="0"/>
              <a:t>普货</a:t>
            </a:r>
            <a:r>
              <a:rPr lang="en-US" altLang="zh-CN" sz="1600" b="1" dirty="0" smtClean="0"/>
              <a:t>2</a:t>
            </a:r>
            <a:r>
              <a:rPr lang="zh-CN" altLang="en-US" sz="1600" b="1" dirty="0" smtClean="0"/>
              <a:t>小时下预配，</a:t>
            </a:r>
            <a:r>
              <a:rPr lang="en-US" altLang="zh-CN" sz="1600" b="1" dirty="0" smtClean="0"/>
              <a:t>24</a:t>
            </a:r>
            <a:r>
              <a:rPr lang="zh-CN" altLang="en-US" sz="1600" b="1" dirty="0" smtClean="0"/>
              <a:t>小时放预配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42861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三个二十四小时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57172"/>
            <a:ext cx="2643206" cy="428628"/>
          </a:xfrm>
        </p:spPr>
        <p:txBody>
          <a:bodyPr>
            <a:normAutofit/>
          </a:bodyPr>
          <a:lstStyle/>
          <a:p>
            <a:r>
              <a:rPr lang="en-US" altLang="zh-CN" sz="1600" b="1" dirty="0" smtClean="0">
                <a:latin typeface="+mn-lt"/>
                <a:ea typeface="+mn-ea"/>
                <a:cs typeface="+mn-cs"/>
              </a:rPr>
              <a:t>3.</a:t>
            </a:r>
            <a:r>
              <a:rPr lang="zh-CN" altLang="en-US" sz="1600" b="1" dirty="0" smtClean="0">
                <a:latin typeface="+mn-lt"/>
                <a:ea typeface="+mn-ea"/>
                <a:cs typeface="+mn-cs"/>
              </a:rPr>
              <a:t>二十四小时贴心提醒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7158" y="3214692"/>
            <a:ext cx="5857916" cy="285752"/>
          </a:xfrm>
        </p:spPr>
        <p:txBody>
          <a:bodyPr>
            <a:normAutofit/>
          </a:bodyPr>
          <a:lstStyle/>
          <a:p>
            <a:r>
              <a:rPr lang="zh-CN" altLang="en-US" sz="1200" b="1" dirty="0" smtClean="0">
                <a:latin typeface="Droid Serif" pitchFamily="18" charset="0"/>
                <a:cs typeface="Droid Serif" pitchFamily="18" charset="0"/>
              </a:rPr>
              <a:t>邮件微信</a:t>
            </a:r>
            <a:r>
              <a:rPr lang="en-US" altLang="zh-CN" sz="1200" b="1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24</a:t>
            </a:r>
            <a:r>
              <a:rPr lang="zh-CN" altLang="en-US" sz="1200" b="1" dirty="0" smtClean="0">
                <a:latin typeface="Droid Serif" pitchFamily="18" charset="0"/>
                <a:cs typeface="Droid Serif" pitchFamily="18" charset="0"/>
              </a:rPr>
              <a:t>小时提醒，让您对货物动态了如指掌</a:t>
            </a:r>
            <a:endParaRPr lang="zh-CN" altLang="en-US" sz="1200" b="1" dirty="0">
              <a:latin typeface="Droid Serif" pitchFamily="18" charset="0"/>
              <a:cs typeface="Droid Serif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800"/>
            <a:ext cx="5477810" cy="2143140"/>
          </a:xfrm>
          <a:prstGeom prst="rect">
            <a:avLst/>
          </a:prstGeom>
        </p:spPr>
      </p:pic>
      <p:pic>
        <p:nvPicPr>
          <p:cNvPr id="38913" name="Picture 1" descr="C:\Users\luyiqin\Documents\QQEIM Files\2850388166\Image\C2C\2B160D3B50EDCB2E8D749C274B061B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6"/>
            <a:ext cx="2168410" cy="44290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8662" y="428610"/>
            <a:ext cx="4000504" cy="301218"/>
          </a:xfrm>
        </p:spPr>
        <p:txBody>
          <a:bodyPr>
            <a:noAutofit/>
          </a:bodyPr>
          <a:lstStyle/>
          <a:p>
            <a:pPr algn="l"/>
            <a:r>
              <a:rPr lang="zh-CN" altLang="en-US" sz="1800" b="1" dirty="0" smtClean="0">
                <a:latin typeface="+mn-lt"/>
                <a:ea typeface="+mn-ea"/>
                <a:cs typeface="+mn-cs"/>
              </a:rPr>
              <a:t>四</a:t>
            </a:r>
            <a:r>
              <a:rPr lang="en-US" altLang="zh-CN" sz="1800" b="1" dirty="0" smtClean="0">
                <a:latin typeface="+mn-lt"/>
                <a:ea typeface="+mn-ea"/>
                <a:cs typeface="+mn-cs"/>
              </a:rPr>
              <a:t>.</a:t>
            </a:r>
            <a:r>
              <a:rPr lang="zh-CN" altLang="en-US" sz="1800" b="1" dirty="0" smtClean="0">
                <a:latin typeface="+mn-lt"/>
                <a:ea typeface="+mn-ea"/>
                <a:cs typeface="+mn-cs"/>
              </a:rPr>
              <a:t>线上对账，电子开票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4214824"/>
            <a:ext cx="6786610" cy="857256"/>
          </a:xfrm>
        </p:spPr>
        <p:txBody>
          <a:bodyPr>
            <a:noAutofit/>
          </a:bodyPr>
          <a:lstStyle/>
          <a:p>
            <a:pPr algn="l"/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每票业务账务清晰，每月账单清单一目了然，汇率根据中国银行每日牌价变动，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USD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可直接折算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RMB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显示，方便客户付款，满足客户不同需要。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luyiqin\Desktop\7XLXEV5`5`Z5_MEW`)8JB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62"/>
            <a:ext cx="8513481" cy="32861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428610"/>
            <a:ext cx="285752" cy="1428760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/>
              <a:t>电子开票</a:t>
            </a:r>
            <a:endParaRPr lang="zh-CN" altLang="en-US" sz="1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143254"/>
            <a:ext cx="1428736" cy="800096"/>
          </a:xfrm>
        </p:spPr>
        <p:txBody>
          <a:bodyPr>
            <a:normAutofit/>
          </a:bodyPr>
          <a:lstStyle/>
          <a:p>
            <a:r>
              <a:rPr lang="zh-CN" altLang="en-US" sz="1200" b="1" dirty="0" smtClean="0"/>
              <a:t>直接下载电子发票，随时随地快捷付款</a:t>
            </a:r>
            <a:endParaRPr lang="zh-CN" altLang="en-US" sz="1200" b="1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62" y="214296"/>
            <a:ext cx="5715040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luyiqin\Desktop\图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12"/>
            <a:ext cx="6056450" cy="2909894"/>
          </a:xfrm>
          <a:prstGeom prst="rect">
            <a:avLst/>
          </a:prstGeom>
          <a:noFill/>
        </p:spPr>
      </p:pic>
      <p:sp>
        <p:nvSpPr>
          <p:cNvPr id="9" name="Freeform 12"/>
          <p:cNvSpPr>
            <a:spLocks/>
          </p:cNvSpPr>
          <p:nvPr/>
        </p:nvSpPr>
        <p:spPr bwMode="auto">
          <a:xfrm>
            <a:off x="6215074" y="1714494"/>
            <a:ext cx="1000132" cy="785818"/>
          </a:xfrm>
          <a:custGeom>
            <a:avLst/>
            <a:gdLst>
              <a:gd name="T0" fmla="*/ 0 w 3283"/>
              <a:gd name="T1" fmla="*/ 527050 h 1388"/>
              <a:gd name="T2" fmla="*/ 1690688 w 3283"/>
              <a:gd name="T3" fmla="*/ 1379537 h 1388"/>
              <a:gd name="T4" fmla="*/ 280988 w 3283"/>
              <a:gd name="T5" fmla="*/ 2203450 h 1388"/>
              <a:gd name="T6" fmla="*/ 5211763 w 3283"/>
              <a:gd name="T7" fmla="*/ 2203450 h 1388"/>
              <a:gd name="T8" fmla="*/ 4014788 w 3283"/>
              <a:gd name="T9" fmla="*/ 152400 h 1388"/>
              <a:gd name="T10" fmla="*/ 3144838 w 3283"/>
              <a:gd name="T11" fmla="*/ 657225 h 1388"/>
              <a:gd name="T12" fmla="*/ 1087438 w 3283"/>
              <a:gd name="T13" fmla="*/ 0 h 1388"/>
              <a:gd name="T14" fmla="*/ 0 w 3283"/>
              <a:gd name="T15" fmla="*/ 527050 h 13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83"/>
              <a:gd name="T25" fmla="*/ 0 h 1388"/>
              <a:gd name="T26" fmla="*/ 3283 w 3283"/>
              <a:gd name="T27" fmla="*/ 1388 h 13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83" h="1388">
                <a:moveTo>
                  <a:pt x="0" y="332"/>
                </a:moveTo>
                <a:lnTo>
                  <a:pt x="1065" y="869"/>
                </a:lnTo>
                <a:lnTo>
                  <a:pt x="177" y="1388"/>
                </a:lnTo>
                <a:lnTo>
                  <a:pt x="3283" y="1388"/>
                </a:lnTo>
                <a:lnTo>
                  <a:pt x="2529" y="96"/>
                </a:lnTo>
                <a:lnTo>
                  <a:pt x="1981" y="414"/>
                </a:lnTo>
                <a:lnTo>
                  <a:pt x="685" y="0"/>
                </a:lnTo>
                <a:lnTo>
                  <a:pt x="0" y="332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4D4D4D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椭圆​​ 13"/>
          <p:cNvSpPr>
            <a:spLocks noChangeArrowheads="1"/>
          </p:cNvSpPr>
          <p:nvPr/>
        </p:nvSpPr>
        <p:spPr bwMode="auto">
          <a:xfrm>
            <a:off x="1728788" y="2830355"/>
            <a:ext cx="5638800" cy="1097280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BFBFBF"/>
            </a:solidFill>
            <a:miter lim="800000"/>
          </a:ln>
        </p:spPr>
        <p:txBody>
          <a:bodyPr lIns="91423" tIns="45711" rIns="91423" bIns="45711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sym typeface="宋体" charset="-122"/>
            </a:endParaRPr>
          </a:p>
        </p:txBody>
      </p:sp>
      <p:sp>
        <p:nvSpPr>
          <p:cNvPr id="12291" name="椭圆​​ 8"/>
          <p:cNvSpPr>
            <a:spLocks noChangeArrowheads="1"/>
          </p:cNvSpPr>
          <p:nvPr/>
        </p:nvSpPr>
        <p:spPr bwMode="auto">
          <a:xfrm>
            <a:off x="2120901" y="2850358"/>
            <a:ext cx="4840288" cy="93297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BFBFBF"/>
            </a:solidFill>
            <a:miter lim="800000"/>
          </a:ln>
        </p:spPr>
        <p:txBody>
          <a:bodyPr lIns="91423" tIns="45711" rIns="91423" bIns="45711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sym typeface="宋体" charset="-122"/>
            </a:endParaRPr>
          </a:p>
        </p:txBody>
      </p:sp>
      <p:sp>
        <p:nvSpPr>
          <p:cNvPr id="12292" name="椭圆​​ 9"/>
          <p:cNvSpPr>
            <a:spLocks noChangeArrowheads="1"/>
          </p:cNvSpPr>
          <p:nvPr/>
        </p:nvSpPr>
        <p:spPr bwMode="auto">
          <a:xfrm>
            <a:off x="2597152" y="2844642"/>
            <a:ext cx="3990975" cy="76866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BFBFBF"/>
            </a:solidFill>
            <a:miter lim="800000"/>
          </a:ln>
        </p:spPr>
        <p:txBody>
          <a:bodyPr lIns="91423" tIns="45711" rIns="91423" bIns="45711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sym typeface="宋体" charset="-122"/>
            </a:endParaRPr>
          </a:p>
        </p:txBody>
      </p:sp>
      <p:sp>
        <p:nvSpPr>
          <p:cNvPr id="12293" name="TextBox 6"/>
          <p:cNvSpPr>
            <a:spLocks noChangeArrowheads="1"/>
          </p:cNvSpPr>
          <p:nvPr/>
        </p:nvSpPr>
        <p:spPr bwMode="auto">
          <a:xfrm>
            <a:off x="682626" y="1864519"/>
            <a:ext cx="2247900" cy="76581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solidFill>
              <a:srgbClr val="A5A5A5"/>
            </a:solidFill>
            <a:prstDash val="dash"/>
            <a:miter lim="800000"/>
          </a:ln>
        </p:spPr>
        <p:txBody>
          <a:bodyPr lIns="91423" tIns="143972" rIns="91423" bIns="71986" anchor="b"/>
          <a:lstStyle/>
          <a:p>
            <a:pPr defTabSz="911860">
              <a:spcBef>
                <a:spcPct val="20000"/>
              </a:spcBef>
              <a:defRPr/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客户在线注册，我司一对一客服后台审核通过。在线下单，唯有关人员才可见单证信息。客户后台账号绝对保密。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94" name="椭圆​​ 24"/>
          <p:cNvSpPr>
            <a:spLocks noChangeArrowheads="1"/>
          </p:cNvSpPr>
          <p:nvPr/>
        </p:nvSpPr>
        <p:spPr bwMode="auto">
          <a:xfrm>
            <a:off x="896940" y="1631633"/>
            <a:ext cx="485775" cy="44005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lIns="91423" tIns="45711" rIns="91423" bIns="45711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5" name="TextBox 8"/>
          <p:cNvSpPr>
            <a:spLocks noChangeArrowheads="1"/>
          </p:cNvSpPr>
          <p:nvPr/>
        </p:nvSpPr>
        <p:spPr bwMode="auto">
          <a:xfrm>
            <a:off x="6786578" y="1500180"/>
            <a:ext cx="2247900" cy="76581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solidFill>
              <a:srgbClr val="A5A5A5"/>
            </a:solidFill>
            <a:prstDash val="dash"/>
            <a:miter lim="800000"/>
          </a:ln>
        </p:spPr>
        <p:txBody>
          <a:bodyPr lIns="91423" tIns="143972" rIns="91423" bIns="71986" anchor="b"/>
          <a:lstStyle/>
          <a:p>
            <a:pPr defTabSz="911860">
              <a:spcBef>
                <a:spcPct val="20000"/>
              </a:spcBef>
              <a:defRPr/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可网上签约。提交申请，由第三方法务机构审核通过后，即可网上签订协议。完成签约后，可打印有公章的协议文本。节省来回快递费及人工成本。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96" name="椭圆​​ 26"/>
          <p:cNvSpPr>
            <a:spLocks noChangeArrowheads="1"/>
          </p:cNvSpPr>
          <p:nvPr/>
        </p:nvSpPr>
        <p:spPr bwMode="auto">
          <a:xfrm>
            <a:off x="6335715" y="1631633"/>
            <a:ext cx="485775" cy="44005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lIns="91423" tIns="45711" rIns="91423" bIns="45711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7" name="TextBox 28"/>
          <p:cNvSpPr>
            <a:spLocks noChangeArrowheads="1"/>
          </p:cNvSpPr>
          <p:nvPr/>
        </p:nvSpPr>
        <p:spPr bwMode="auto">
          <a:xfrm>
            <a:off x="3527599" y="1594398"/>
            <a:ext cx="545342" cy="830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1" rIns="91423" bIns="4571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Arial Unicode MS" panose="020B0604020202020204" pitchFamily="34" charset="-122"/>
              </a:rPr>
              <a:t>1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298" name="TextBox 29"/>
          <p:cNvSpPr>
            <a:spLocks noChangeArrowheads="1"/>
          </p:cNvSpPr>
          <p:nvPr/>
        </p:nvSpPr>
        <p:spPr bwMode="auto">
          <a:xfrm>
            <a:off x="4854750" y="1812996"/>
            <a:ext cx="545342" cy="830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1" rIns="91423" bIns="4571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Arial Unicode MS" panose="020B0604020202020204" pitchFamily="34" charset="-122"/>
              </a:rPr>
              <a:t>2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3108326" y="887255"/>
            <a:ext cx="1789113" cy="2637472"/>
            <a:chOff x="0" y="0"/>
            <a:chExt cx="1788844" cy="2930801"/>
          </a:xfrm>
        </p:grpSpPr>
        <p:sp>
          <p:nvSpPr>
            <p:cNvPr id="18451" name="椭圆​​ 11"/>
            <p:cNvSpPr>
              <a:spLocks noChangeArrowheads="1"/>
            </p:cNvSpPr>
            <p:nvPr/>
          </p:nvSpPr>
          <p:spPr bwMode="auto">
            <a:xfrm>
              <a:off x="567469" y="2837451"/>
              <a:ext cx="1221375" cy="93350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34999">
                  <a:srgbClr val="7F7F7F"/>
                </a:gs>
                <a:gs pos="100000">
                  <a:srgbClr val="F2F2F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charset="-122"/>
              </a:endParaRPr>
            </a:p>
          </p:txBody>
        </p:sp>
        <p:grpSp>
          <p:nvGrpSpPr>
            <p:cNvPr id="3" name="Group 13"/>
            <p:cNvGrpSpPr/>
            <p:nvPr/>
          </p:nvGrpSpPr>
          <p:grpSpPr bwMode="auto">
            <a:xfrm>
              <a:off x="0" y="0"/>
              <a:ext cx="1761070" cy="2874428"/>
              <a:chOff x="0" y="0"/>
              <a:chExt cx="1761070" cy="2874428"/>
            </a:xfrm>
          </p:grpSpPr>
          <p:sp>
            <p:nvSpPr>
              <p:cNvPr id="18453" name="椭圆​​ 2"/>
              <p:cNvSpPr>
                <a:spLocks noChangeArrowheads="1"/>
              </p:cNvSpPr>
              <p:nvPr/>
            </p:nvSpPr>
            <p:spPr bwMode="auto">
              <a:xfrm rot="3835836">
                <a:off x="-618403" y="618403"/>
                <a:ext cx="2874428" cy="1637622"/>
              </a:xfrm>
              <a:custGeom>
                <a:avLst/>
                <a:gdLst>
                  <a:gd name="T0" fmla="*/ 29230 w 3744416"/>
                  <a:gd name="T1" fmla="*/ 221685 h 2134150"/>
                  <a:gd name="T2" fmla="*/ 247968 w 3744416"/>
                  <a:gd name="T3" fmla="*/ 27015 h 2134150"/>
                  <a:gd name="T4" fmla="*/ 114541 w 3744416"/>
                  <a:gd name="T5" fmla="*/ 244244 h 2134150"/>
                  <a:gd name="T6" fmla="*/ 640163 w 3744416"/>
                  <a:gd name="T7" fmla="*/ 571327 h 2134150"/>
                  <a:gd name="T8" fmla="*/ 1165785 w 3744416"/>
                  <a:gd name="T9" fmla="*/ 244245 h 2134150"/>
                  <a:gd name="T10" fmla="*/ 988914 w 3744416"/>
                  <a:gd name="T11" fmla="*/ 0 h 2134150"/>
                  <a:gd name="T12" fmla="*/ 1300330 w 3744416"/>
                  <a:gd name="T13" fmla="*/ 340468 h 2134150"/>
                  <a:gd name="T14" fmla="*/ 650165 w 3744416"/>
                  <a:gd name="T15" fmla="*/ 739911 h 2134150"/>
                  <a:gd name="T16" fmla="*/ 0 w 3744416"/>
                  <a:gd name="T17" fmla="*/ 340468 h 2134150"/>
                  <a:gd name="T18" fmla="*/ 29230 w 3744416"/>
                  <a:gd name="T19" fmla="*/ 221685 h 2134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44416"/>
                  <a:gd name="T31" fmla="*/ 0 h 2134150"/>
                  <a:gd name="T32" fmla="*/ 3744416 w 3744416"/>
                  <a:gd name="T33" fmla="*/ 2134150 h 2134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44416" h="2134150">
                    <a:moveTo>
                      <a:pt x="84171" y="639414"/>
                    </a:moveTo>
                    <a:cubicBezTo>
                      <a:pt x="197779" y="414638"/>
                      <a:pt x="420227" y="219371"/>
                      <a:pt x="714046" y="77920"/>
                    </a:cubicBezTo>
                    <a:cubicBezTo>
                      <a:pt x="474787" y="243624"/>
                      <a:pt x="329830" y="463502"/>
                      <a:pt x="329830" y="704482"/>
                    </a:cubicBezTo>
                    <a:cubicBezTo>
                      <a:pt x="329830" y="1225515"/>
                      <a:pt x="1007482" y="1647896"/>
                      <a:pt x="1843407" y="1647896"/>
                    </a:cubicBezTo>
                    <a:cubicBezTo>
                      <a:pt x="2679332" y="1647897"/>
                      <a:pt x="3356984" y="1225515"/>
                      <a:pt x="3356984" y="704483"/>
                    </a:cubicBezTo>
                    <a:cubicBezTo>
                      <a:pt x="3356984" y="423811"/>
                      <a:pt x="3160343" y="171766"/>
                      <a:pt x="2847667" y="0"/>
                    </a:cubicBezTo>
                    <a:cubicBezTo>
                      <a:pt x="3385726" y="201094"/>
                      <a:pt x="3744416" y="565780"/>
                      <a:pt x="3744416" y="982022"/>
                    </a:cubicBezTo>
                    <a:cubicBezTo>
                      <a:pt x="3744416" y="1618325"/>
                      <a:pt x="2906200" y="2134150"/>
                      <a:pt x="1872208" y="2134150"/>
                    </a:cubicBezTo>
                    <a:cubicBezTo>
                      <a:pt x="838216" y="2134150"/>
                      <a:pt x="0" y="1618325"/>
                      <a:pt x="0" y="982022"/>
                    </a:cubicBezTo>
                    <a:cubicBezTo>
                      <a:pt x="0" y="862715"/>
                      <a:pt x="29468" y="747644"/>
                      <a:pt x="84171" y="639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54" name="流程图: 摘录 16"/>
              <p:cNvSpPr>
                <a:spLocks noChangeArrowheads="1"/>
              </p:cNvSpPr>
              <p:nvPr/>
            </p:nvSpPr>
            <p:spPr bwMode="auto">
              <a:xfrm rot="-2269468" flipH="1" flipV="1">
                <a:off x="861755" y="194682"/>
                <a:ext cx="327811" cy="160327"/>
              </a:xfrm>
              <a:prstGeom prst="flowChartExtra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55" name="新月形 17"/>
              <p:cNvSpPr>
                <a:spLocks noChangeArrowheads="1"/>
              </p:cNvSpPr>
              <p:nvPr/>
            </p:nvSpPr>
            <p:spPr bwMode="auto">
              <a:xfrm rot="-4110126">
                <a:off x="671069" y="1647379"/>
                <a:ext cx="646005" cy="1533992"/>
              </a:xfrm>
              <a:prstGeom prst="moon">
                <a:avLst>
                  <a:gd name="adj" fmla="val 43278"/>
                </a:avLst>
              </a:prstGeom>
              <a:gradFill rotWithShape="1">
                <a:gsLst>
                  <a:gs pos="0">
                    <a:srgbClr val="FEFEFE"/>
                  </a:gs>
                  <a:gs pos="34999">
                    <a:srgbClr val="F4F4F4"/>
                  </a:gs>
                  <a:gs pos="68999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b="1">
                  <a:solidFill>
                    <a:srgbClr val="FFFFFF"/>
                  </a:solidFill>
                  <a:latin typeface="Calibri" panose="020F0502020204030204" pitchFamily="34" charset="0"/>
                  <a:sym typeface="宋体" charset="-122"/>
                </a:endParaRPr>
              </a:p>
            </p:txBody>
          </p:sp>
        </p:grpSp>
      </p:grpSp>
      <p:grpSp>
        <p:nvGrpSpPr>
          <p:cNvPr id="4" name="Group 17"/>
          <p:cNvGrpSpPr/>
          <p:nvPr/>
        </p:nvGrpSpPr>
        <p:grpSpPr bwMode="auto">
          <a:xfrm>
            <a:off x="4283077" y="1151573"/>
            <a:ext cx="1814513" cy="2085975"/>
            <a:chOff x="0" y="0"/>
            <a:chExt cx="1814681" cy="2317917"/>
          </a:xfrm>
        </p:grpSpPr>
        <p:sp>
          <p:nvSpPr>
            <p:cNvPr id="18445" name="椭圆​​ 10"/>
            <p:cNvSpPr>
              <a:spLocks noChangeArrowheads="1"/>
            </p:cNvSpPr>
            <p:nvPr/>
          </p:nvSpPr>
          <p:spPr bwMode="auto">
            <a:xfrm>
              <a:off x="374988" y="2207881"/>
              <a:ext cx="1439693" cy="110036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34999">
                  <a:srgbClr val="7F7F7F"/>
                </a:gs>
                <a:gs pos="100000">
                  <a:srgbClr val="F2F2F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Calibri" panose="020F0502020204030204" pitchFamily="34" charset="0"/>
                <a:sym typeface="宋体" charset="-122"/>
              </a:endParaRPr>
            </a:p>
          </p:txBody>
        </p:sp>
        <p:grpSp>
          <p:nvGrpSpPr>
            <p:cNvPr id="5" name="Group 19"/>
            <p:cNvGrpSpPr/>
            <p:nvPr/>
          </p:nvGrpSpPr>
          <p:grpSpPr bwMode="auto">
            <a:xfrm>
              <a:off x="0" y="0"/>
              <a:ext cx="1643348" cy="2296107"/>
              <a:chOff x="0" y="0"/>
              <a:chExt cx="1643348" cy="2296107"/>
            </a:xfrm>
          </p:grpSpPr>
          <p:sp>
            <p:nvSpPr>
              <p:cNvPr id="18447" name="流程图: 摘录 21"/>
              <p:cNvSpPr>
                <a:spLocks noChangeArrowheads="1"/>
              </p:cNvSpPr>
              <p:nvPr/>
            </p:nvSpPr>
            <p:spPr bwMode="auto">
              <a:xfrm rot="8127063" flipH="1" flipV="1">
                <a:off x="551122" y="2032713"/>
                <a:ext cx="327811" cy="160327"/>
              </a:xfrm>
              <a:prstGeom prst="flowChartExtra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6" name="Group 21"/>
              <p:cNvGrpSpPr/>
              <p:nvPr/>
            </p:nvGrpSpPr>
            <p:grpSpPr bwMode="auto">
              <a:xfrm>
                <a:off x="0" y="0"/>
                <a:ext cx="1643348" cy="2296107"/>
                <a:chOff x="0" y="0"/>
                <a:chExt cx="1822450" cy="2546350"/>
              </a:xfrm>
            </p:grpSpPr>
            <p:sp>
              <p:nvSpPr>
                <p:cNvPr id="18449" name="椭圆​​ 4"/>
                <p:cNvSpPr>
                  <a:spLocks noChangeArrowheads="1"/>
                </p:cNvSpPr>
                <p:nvPr/>
              </p:nvSpPr>
              <p:spPr bwMode="auto">
                <a:xfrm rot="-7146315">
                  <a:off x="-361950" y="361950"/>
                  <a:ext cx="2546350" cy="1822450"/>
                </a:xfrm>
                <a:custGeom>
                  <a:avLst/>
                  <a:gdLst>
                    <a:gd name="T0" fmla="*/ 1113443 w 3329483"/>
                    <a:gd name="T1" fmla="*/ 831930 h 2048912"/>
                    <a:gd name="T2" fmla="*/ 569524 w 3329483"/>
                    <a:gd name="T3" fmla="*/ 1282485 h 2048912"/>
                    <a:gd name="T4" fmla="*/ 0 w 3329483"/>
                    <a:gd name="T5" fmla="*/ 641243 h 2048912"/>
                    <a:gd name="T6" fmla="*/ 228975 w 3329483"/>
                    <a:gd name="T7" fmla="*/ 128142 h 2048912"/>
                    <a:gd name="T8" fmla="*/ 67826 w 3329483"/>
                    <a:gd name="T9" fmla="*/ 526679 h 2048912"/>
                    <a:gd name="T10" fmla="*/ 528255 w 3329483"/>
                    <a:gd name="T11" fmla="*/ 1051757 h 2048912"/>
                    <a:gd name="T12" fmla="*/ 988683 w 3329483"/>
                    <a:gd name="T13" fmla="*/ 526679 h 2048912"/>
                    <a:gd name="T14" fmla="*/ 534774 w 3329483"/>
                    <a:gd name="T15" fmla="*/ 1976 h 2048912"/>
                    <a:gd name="T16" fmla="*/ 569524 w 3329483"/>
                    <a:gd name="T17" fmla="*/ 0 h 2048912"/>
                    <a:gd name="T18" fmla="*/ 1139049 w 3329483"/>
                    <a:gd name="T19" fmla="*/ 641243 h 2048912"/>
                    <a:gd name="T20" fmla="*/ 1113443 w 3329483"/>
                    <a:gd name="T21" fmla="*/ 831930 h 20489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29483"/>
                    <a:gd name="T34" fmla="*/ 0 h 2048912"/>
                    <a:gd name="T35" fmla="*/ 3329483 w 3329483"/>
                    <a:gd name="T36" fmla="*/ 2048912 h 20489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29483" h="2048912">
                      <a:moveTo>
                        <a:pt x="3254639" y="1329098"/>
                      </a:moveTo>
                      <a:cubicBezTo>
                        <a:pt x="3043864" y="1746122"/>
                        <a:pt x="2411763" y="2048912"/>
                        <a:pt x="1664742" y="2048912"/>
                      </a:cubicBezTo>
                      <a:cubicBezTo>
                        <a:pt x="745331" y="2048912"/>
                        <a:pt x="0" y="1590247"/>
                        <a:pt x="0" y="1024456"/>
                      </a:cubicBezTo>
                      <a:cubicBezTo>
                        <a:pt x="0" y="688506"/>
                        <a:pt x="262776" y="390325"/>
                        <a:pt x="669301" y="204720"/>
                      </a:cubicBezTo>
                      <a:cubicBezTo>
                        <a:pt x="380839" y="357953"/>
                        <a:pt x="198258" y="586400"/>
                        <a:pt x="198259" y="841427"/>
                      </a:cubicBezTo>
                      <a:cubicBezTo>
                        <a:pt x="198258" y="1304722"/>
                        <a:pt x="800816" y="1680297"/>
                        <a:pt x="1544110" y="1680297"/>
                      </a:cubicBezTo>
                      <a:cubicBezTo>
                        <a:pt x="2287403" y="1680297"/>
                        <a:pt x="2889961" y="1304722"/>
                        <a:pt x="2889961" y="841427"/>
                      </a:cubicBezTo>
                      <a:cubicBezTo>
                        <a:pt x="2889961" y="382098"/>
                        <a:pt x="2297677" y="8995"/>
                        <a:pt x="1563167" y="3156"/>
                      </a:cubicBezTo>
                      <a:cubicBezTo>
                        <a:pt x="1596734" y="632"/>
                        <a:pt x="1630618" y="0"/>
                        <a:pt x="1664742" y="0"/>
                      </a:cubicBezTo>
                      <a:cubicBezTo>
                        <a:pt x="2584153" y="0"/>
                        <a:pt x="3329483" y="458665"/>
                        <a:pt x="3329483" y="1024456"/>
                      </a:cubicBezTo>
                      <a:cubicBezTo>
                        <a:pt x="3329483" y="1130542"/>
                        <a:pt x="3303280" y="1232862"/>
                        <a:pt x="3254639" y="13290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8450" name="新月形 24"/>
                <p:cNvSpPr>
                  <a:spLocks noChangeArrowheads="1"/>
                </p:cNvSpPr>
                <p:nvPr/>
              </p:nvSpPr>
              <p:spPr bwMode="auto">
                <a:xfrm rot="6728137">
                  <a:off x="553810" y="-421574"/>
                  <a:ext cx="716410" cy="1775797"/>
                </a:xfrm>
                <a:prstGeom prst="moon">
                  <a:avLst>
                    <a:gd name="adj" fmla="val 27472"/>
                  </a:avLst>
                </a:prstGeom>
                <a:gradFill rotWithShape="1">
                  <a:gsLst>
                    <a:gs pos="0">
                      <a:srgbClr val="FEFEFE"/>
                    </a:gs>
                    <a:gs pos="34999">
                      <a:srgbClr val="F4F4F4"/>
                    </a:gs>
                    <a:gs pos="68999">
                      <a:srgbClr val="FFFF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srgbClr val="FFFFFF"/>
                    </a:solidFill>
                    <a:latin typeface="Calibri" panose="020F0502020204030204" pitchFamily="34" charset="0"/>
                    <a:sym typeface="宋体" charset="-122"/>
                  </a:endParaRPr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25" name="任意多边形 24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9512" y="214403"/>
            <a:ext cx="780930" cy="667376"/>
            <a:chOff x="3275856" y="432989"/>
            <a:chExt cx="3117628" cy="2664296"/>
          </a:xfrm>
        </p:grpSpPr>
        <p:sp>
          <p:nvSpPr>
            <p:cNvPr id="32" name="椭圆 31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34" name="MH_Text_1"/>
          <p:cNvSpPr/>
          <p:nvPr>
            <p:custDataLst>
              <p:tags r:id="rId1"/>
            </p:custDataLst>
          </p:nvPr>
        </p:nvSpPr>
        <p:spPr>
          <a:xfrm>
            <a:off x="1080414" y="352957"/>
            <a:ext cx="2634329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客户信息的安全性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1404664" y="1867160"/>
            <a:ext cx="10972800" cy="2092494"/>
            <a:chOff x="-1387687" y="2032594"/>
            <a:chExt cx="10972800" cy="2092494"/>
          </a:xfrm>
        </p:grpSpPr>
        <p:sp>
          <p:nvSpPr>
            <p:cNvPr id="14" name="任意多边形 13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4139952" y="3624751"/>
            <a:ext cx="37879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系统的进一步发展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未来的规划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9592" y="563832"/>
            <a:ext cx="2429069" cy="2075860"/>
            <a:chOff x="3275856" y="432989"/>
            <a:chExt cx="3117628" cy="2664296"/>
          </a:xfrm>
        </p:grpSpPr>
        <p:sp>
          <p:nvSpPr>
            <p:cNvPr id="11" name="椭圆 10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MH_Text_4"/>
          <p:cNvSpPr/>
          <p:nvPr>
            <p:custDataLst>
              <p:tags r:id="rId1"/>
            </p:custDataLst>
          </p:nvPr>
        </p:nvSpPr>
        <p:spPr>
          <a:xfrm>
            <a:off x="4580631" y="2292944"/>
            <a:ext cx="3347267" cy="4880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发展和规划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97265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淘宝店chenying0907: 圆角 5"/>
          <p:cNvSpPr/>
          <p:nvPr>
            <p:custDataLst>
              <p:tags r:id="rId1"/>
            </p:custDataLst>
          </p:nvPr>
        </p:nvSpPr>
        <p:spPr>
          <a:xfrm>
            <a:off x="832789" y="1860231"/>
            <a:ext cx="1338944" cy="3592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r>
              <a:rPr lang="en-US" altLang="zh-CN" sz="2100" dirty="0" smtClean="0">
                <a:latin typeface="Impact" panose="020B0806030902050204" pitchFamily="34" charset="0"/>
              </a:rPr>
              <a:t>2018</a:t>
            </a:r>
            <a:endParaRPr lang="zh-CN" altLang="en-US" sz="2100" dirty="0">
              <a:latin typeface="Impact" panose="020B0806030902050204" pitchFamily="34" charset="0"/>
            </a:endParaRPr>
          </a:p>
        </p:txBody>
      </p:sp>
      <p:sp>
        <p:nvSpPr>
          <p:cNvPr id="18" name="PA_淘宝店chenying0907: 圆角 17"/>
          <p:cNvSpPr/>
          <p:nvPr>
            <p:custDataLst>
              <p:tags r:id="rId2"/>
            </p:custDataLst>
          </p:nvPr>
        </p:nvSpPr>
        <p:spPr>
          <a:xfrm>
            <a:off x="6000760" y="1285866"/>
            <a:ext cx="1338944" cy="3592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r>
              <a:rPr lang="en-US" altLang="zh-CN" sz="2100" dirty="0" smtClean="0">
                <a:latin typeface="Impact" panose="020B0806030902050204" pitchFamily="34" charset="0"/>
              </a:rPr>
              <a:t>2020</a:t>
            </a:r>
            <a:endParaRPr lang="zh-CN" altLang="en-US" sz="2100" dirty="0">
              <a:latin typeface="Impact" panose="020B0806030902050204" pitchFamily="34" charset="0"/>
            </a:endParaRPr>
          </a:p>
        </p:txBody>
      </p:sp>
      <p:sp>
        <p:nvSpPr>
          <p:cNvPr id="20" name="PA_淘宝店chenying0907 19"/>
          <p:cNvSpPr/>
          <p:nvPr>
            <p:custDataLst>
              <p:tags r:id="rId3"/>
            </p:custDataLst>
          </p:nvPr>
        </p:nvSpPr>
        <p:spPr>
          <a:xfrm>
            <a:off x="571472" y="2714626"/>
            <a:ext cx="2296382" cy="2829993"/>
          </a:xfrm>
          <a:prstGeom prst="rect">
            <a:avLst/>
          </a:prstGeom>
        </p:spPr>
        <p:txBody>
          <a:bodyPr wrap="square" lIns="68566" tIns="34284" rIns="68566" bIns="3428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1.1.0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的研制耗费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年时间，上线后，我司上海操作部资深员工从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人减少到上海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人加越南分公司新人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人，并操作量从每年的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40000TUE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增加到每年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50000T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以上。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客户群由单一的江浙沪扩散开，并有稳定的项目货客户。国外客户指定我司订舱的也开始增多。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公司仓储成本以及快递成本大幅下降，节能环保。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4,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。员工积极性被充分调动，接单成功率和新客增长率有所提高。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PA_淘宝店chenying0907 20"/>
          <p:cNvSpPr/>
          <p:nvPr>
            <p:custDataLst>
              <p:tags r:id="rId4"/>
            </p:custDataLst>
          </p:nvPr>
        </p:nvSpPr>
        <p:spPr>
          <a:xfrm>
            <a:off x="632543" y="2428080"/>
            <a:ext cx="2582135" cy="290837"/>
          </a:xfrm>
          <a:prstGeom prst="rect">
            <a:avLst/>
          </a:prstGeom>
        </p:spPr>
        <p:txBody>
          <a:bodyPr wrap="square" lIns="68566" tIns="34284" rIns="68566" bIns="34284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E-BOOLING  1.0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PA_淘宝店chenying0907 22"/>
          <p:cNvSpPr/>
          <p:nvPr>
            <p:custDataLst>
              <p:tags r:id="rId5"/>
            </p:custDataLst>
          </p:nvPr>
        </p:nvSpPr>
        <p:spPr>
          <a:xfrm>
            <a:off x="6072198" y="2143122"/>
            <a:ext cx="2284115" cy="1989763"/>
          </a:xfrm>
          <a:prstGeom prst="rect">
            <a:avLst/>
          </a:prstGeom>
        </p:spPr>
        <p:txBody>
          <a:bodyPr wrap="square" lIns="68566" tIns="34284" rIns="68566" bIns="3428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增加了除上海以外的中国六大口岸价格。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实现了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EDI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对接船公司订舱和舱单对接船代发送。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疫情期间，零接触接单，广受好评，赢得了良好的口碑。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</a:rPr>
              <a:t>着手开发更人性化的功能，对系统进一步升级。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PA_淘宝店chenying0907 23"/>
          <p:cNvSpPr/>
          <p:nvPr>
            <p:custDataLst>
              <p:tags r:id="rId6"/>
            </p:custDataLst>
          </p:nvPr>
        </p:nvSpPr>
        <p:spPr>
          <a:xfrm>
            <a:off x="6000760" y="1785932"/>
            <a:ext cx="2542701" cy="290837"/>
          </a:xfrm>
          <a:prstGeom prst="rect">
            <a:avLst/>
          </a:prstGeom>
        </p:spPr>
        <p:txBody>
          <a:bodyPr wrap="square" lIns="68566" tIns="34284" rIns="68566" bIns="34284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E-BOOLING 2.0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试运营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15" name="任意多边形 14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9512" y="214403"/>
            <a:ext cx="780930" cy="667376"/>
            <a:chOff x="3275856" y="432989"/>
            <a:chExt cx="3117628" cy="2664296"/>
          </a:xfrm>
        </p:grpSpPr>
        <p:sp>
          <p:nvSpPr>
            <p:cNvPr id="29" name="椭圆 28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31" name="MH_Text_1"/>
          <p:cNvSpPr/>
          <p:nvPr>
            <p:custDataLst>
              <p:tags r:id="rId7"/>
            </p:custDataLst>
          </p:nvPr>
        </p:nvSpPr>
        <p:spPr>
          <a:xfrm>
            <a:off x="1080414" y="352957"/>
            <a:ext cx="2634330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系统的进一步发展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 rot="2700000">
            <a:off x="3632627" y="947895"/>
            <a:ext cx="1414400" cy="3283429"/>
            <a:chOff x="4687888" y="141288"/>
            <a:chExt cx="2822576" cy="6569076"/>
          </a:xfrm>
        </p:grpSpPr>
        <p:sp>
          <p:nvSpPr>
            <p:cNvPr id="25" name="Freeform 159"/>
            <p:cNvSpPr/>
            <p:nvPr/>
          </p:nvSpPr>
          <p:spPr bwMode="auto">
            <a:xfrm>
              <a:off x="5414963" y="4238626"/>
              <a:ext cx="1482725" cy="2471738"/>
            </a:xfrm>
            <a:custGeom>
              <a:avLst/>
              <a:gdLst>
                <a:gd name="T0" fmla="*/ 1 w 394"/>
                <a:gd name="T1" fmla="*/ 267 h 658"/>
                <a:gd name="T2" fmla="*/ 0 w 394"/>
                <a:gd name="T3" fmla="*/ 267 h 658"/>
                <a:gd name="T4" fmla="*/ 0 w 394"/>
                <a:gd name="T5" fmla="*/ 267 h 658"/>
                <a:gd name="T6" fmla="*/ 1 w 394"/>
                <a:gd name="T7" fmla="*/ 270 h 658"/>
                <a:gd name="T8" fmla="*/ 2 w 394"/>
                <a:gd name="T9" fmla="*/ 282 h 658"/>
                <a:gd name="T10" fmla="*/ 3 w 394"/>
                <a:gd name="T11" fmla="*/ 284 h 658"/>
                <a:gd name="T12" fmla="*/ 45 w 394"/>
                <a:gd name="T13" fmla="*/ 417 h 658"/>
                <a:gd name="T14" fmla="*/ 89 w 394"/>
                <a:gd name="T15" fmla="*/ 290 h 658"/>
                <a:gd name="T16" fmla="*/ 169 w 394"/>
                <a:gd name="T17" fmla="*/ 440 h 658"/>
                <a:gd name="T18" fmla="*/ 143 w 394"/>
                <a:gd name="T19" fmla="*/ 564 h 658"/>
                <a:gd name="T20" fmla="*/ 199 w 394"/>
                <a:gd name="T21" fmla="*/ 658 h 658"/>
                <a:gd name="T22" fmla="*/ 169 w 394"/>
                <a:gd name="T23" fmla="*/ 604 h 658"/>
                <a:gd name="T24" fmla="*/ 179 w 394"/>
                <a:gd name="T25" fmla="*/ 528 h 658"/>
                <a:gd name="T26" fmla="*/ 226 w 394"/>
                <a:gd name="T27" fmla="*/ 462 h 658"/>
                <a:gd name="T28" fmla="*/ 269 w 394"/>
                <a:gd name="T29" fmla="*/ 386 h 658"/>
                <a:gd name="T30" fmla="*/ 277 w 394"/>
                <a:gd name="T31" fmla="*/ 362 h 658"/>
                <a:gd name="T32" fmla="*/ 305 w 394"/>
                <a:gd name="T33" fmla="*/ 484 h 658"/>
                <a:gd name="T34" fmla="*/ 322 w 394"/>
                <a:gd name="T35" fmla="*/ 406 h 658"/>
                <a:gd name="T36" fmla="*/ 367 w 394"/>
                <a:gd name="T37" fmla="*/ 197 h 658"/>
                <a:gd name="T38" fmla="*/ 186 w 394"/>
                <a:gd name="T39" fmla="*/ 0 h 658"/>
                <a:gd name="T40" fmla="*/ 1 w 394"/>
                <a:gd name="T41" fmla="*/ 253 h 658"/>
                <a:gd name="T42" fmla="*/ 1 w 394"/>
                <a:gd name="T43" fmla="*/ 26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4" h="658">
                  <a:moveTo>
                    <a:pt x="1" y="267"/>
                  </a:moveTo>
                  <a:cubicBezTo>
                    <a:pt x="1" y="266"/>
                    <a:pt x="0" y="263"/>
                    <a:pt x="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8"/>
                    <a:pt x="1" y="269"/>
                    <a:pt x="1" y="270"/>
                  </a:cubicBezTo>
                  <a:cubicBezTo>
                    <a:pt x="1" y="274"/>
                    <a:pt x="2" y="278"/>
                    <a:pt x="2" y="282"/>
                  </a:cubicBezTo>
                  <a:cubicBezTo>
                    <a:pt x="2" y="282"/>
                    <a:pt x="3" y="283"/>
                    <a:pt x="3" y="284"/>
                  </a:cubicBezTo>
                  <a:cubicBezTo>
                    <a:pt x="7" y="334"/>
                    <a:pt x="22" y="380"/>
                    <a:pt x="45" y="417"/>
                  </a:cubicBezTo>
                  <a:cubicBezTo>
                    <a:pt x="20" y="377"/>
                    <a:pt x="35" y="298"/>
                    <a:pt x="89" y="290"/>
                  </a:cubicBezTo>
                  <a:cubicBezTo>
                    <a:pt x="156" y="279"/>
                    <a:pt x="167" y="399"/>
                    <a:pt x="169" y="440"/>
                  </a:cubicBezTo>
                  <a:cubicBezTo>
                    <a:pt x="171" y="484"/>
                    <a:pt x="143" y="520"/>
                    <a:pt x="143" y="564"/>
                  </a:cubicBezTo>
                  <a:cubicBezTo>
                    <a:pt x="143" y="613"/>
                    <a:pt x="167" y="653"/>
                    <a:pt x="199" y="658"/>
                  </a:cubicBezTo>
                  <a:cubicBezTo>
                    <a:pt x="184" y="656"/>
                    <a:pt x="171" y="615"/>
                    <a:pt x="169" y="604"/>
                  </a:cubicBezTo>
                  <a:cubicBezTo>
                    <a:pt x="166" y="580"/>
                    <a:pt x="172" y="551"/>
                    <a:pt x="179" y="528"/>
                  </a:cubicBezTo>
                  <a:cubicBezTo>
                    <a:pt x="187" y="501"/>
                    <a:pt x="208" y="482"/>
                    <a:pt x="226" y="462"/>
                  </a:cubicBezTo>
                  <a:cubicBezTo>
                    <a:pt x="245" y="439"/>
                    <a:pt x="259" y="413"/>
                    <a:pt x="269" y="386"/>
                  </a:cubicBezTo>
                  <a:cubicBezTo>
                    <a:pt x="272" y="378"/>
                    <a:pt x="275" y="370"/>
                    <a:pt x="277" y="362"/>
                  </a:cubicBezTo>
                  <a:cubicBezTo>
                    <a:pt x="281" y="420"/>
                    <a:pt x="305" y="484"/>
                    <a:pt x="305" y="484"/>
                  </a:cubicBezTo>
                  <a:cubicBezTo>
                    <a:pt x="296" y="437"/>
                    <a:pt x="322" y="406"/>
                    <a:pt x="322" y="406"/>
                  </a:cubicBezTo>
                  <a:cubicBezTo>
                    <a:pt x="394" y="291"/>
                    <a:pt x="367" y="197"/>
                    <a:pt x="367" y="197"/>
                  </a:cubicBezTo>
                  <a:cubicBezTo>
                    <a:pt x="348" y="84"/>
                    <a:pt x="274" y="0"/>
                    <a:pt x="186" y="0"/>
                  </a:cubicBezTo>
                  <a:cubicBezTo>
                    <a:pt x="84" y="0"/>
                    <a:pt x="1" y="113"/>
                    <a:pt x="1" y="253"/>
                  </a:cubicBezTo>
                  <a:cubicBezTo>
                    <a:pt x="1" y="258"/>
                    <a:pt x="1" y="263"/>
                    <a:pt x="1" y="267"/>
                  </a:cubicBezTo>
                </a:path>
              </a:pathLst>
            </a:custGeom>
            <a:solidFill>
              <a:srgbClr val="FF74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10"/>
            <p:cNvGrpSpPr/>
            <p:nvPr/>
          </p:nvGrpSpPr>
          <p:grpSpPr>
            <a:xfrm>
              <a:off x="4687888" y="141288"/>
              <a:ext cx="2822576" cy="5753100"/>
              <a:chOff x="4687888" y="141288"/>
              <a:chExt cx="2822576" cy="5753100"/>
            </a:xfrm>
          </p:grpSpPr>
          <p:sp>
            <p:nvSpPr>
              <p:cNvPr id="33" name="Freeform 165"/>
              <p:cNvSpPr/>
              <p:nvPr/>
            </p:nvSpPr>
            <p:spPr bwMode="auto">
              <a:xfrm>
                <a:off x="4687888" y="3059113"/>
                <a:ext cx="1177925" cy="1855788"/>
              </a:xfrm>
              <a:custGeom>
                <a:avLst/>
                <a:gdLst>
                  <a:gd name="T0" fmla="*/ 157 w 313"/>
                  <a:gd name="T1" fmla="*/ 0 h 494"/>
                  <a:gd name="T2" fmla="*/ 0 w 313"/>
                  <a:gd name="T3" fmla="*/ 156 h 494"/>
                  <a:gd name="T4" fmla="*/ 0 w 313"/>
                  <a:gd name="T5" fmla="*/ 159 h 494"/>
                  <a:gd name="T6" fmla="*/ 0 w 313"/>
                  <a:gd name="T7" fmla="*/ 159 h 494"/>
                  <a:gd name="T8" fmla="*/ 101 w 313"/>
                  <a:gd name="T9" fmla="*/ 477 h 494"/>
                  <a:gd name="T10" fmla="*/ 106 w 313"/>
                  <a:gd name="T11" fmla="*/ 485 h 494"/>
                  <a:gd name="T12" fmla="*/ 106 w 313"/>
                  <a:gd name="T13" fmla="*/ 485 h 494"/>
                  <a:gd name="T14" fmla="*/ 106 w 313"/>
                  <a:gd name="T15" fmla="*/ 485 h 494"/>
                  <a:gd name="T16" fmla="*/ 128 w 313"/>
                  <a:gd name="T17" fmla="*/ 494 h 494"/>
                  <a:gd name="T18" fmla="*/ 159 w 313"/>
                  <a:gd name="T19" fmla="*/ 467 h 494"/>
                  <a:gd name="T20" fmla="*/ 157 w 313"/>
                  <a:gd name="T21" fmla="*/ 459 h 494"/>
                  <a:gd name="T22" fmla="*/ 157 w 313"/>
                  <a:gd name="T23" fmla="*/ 459 h 494"/>
                  <a:gd name="T24" fmla="*/ 148 w 313"/>
                  <a:gd name="T25" fmla="*/ 412 h 494"/>
                  <a:gd name="T26" fmla="*/ 191 w 313"/>
                  <a:gd name="T27" fmla="*/ 310 h 494"/>
                  <a:gd name="T28" fmla="*/ 191 w 313"/>
                  <a:gd name="T29" fmla="*/ 309 h 494"/>
                  <a:gd name="T30" fmla="*/ 270 w 313"/>
                  <a:gd name="T31" fmla="*/ 264 h 494"/>
                  <a:gd name="T32" fmla="*/ 313 w 313"/>
                  <a:gd name="T33" fmla="*/ 156 h 494"/>
                  <a:gd name="T34" fmla="*/ 157 w 313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4">
                    <a:moveTo>
                      <a:pt x="157" y="0"/>
                    </a:moveTo>
                    <a:cubicBezTo>
                      <a:pt x="70" y="0"/>
                      <a:pt x="0" y="70"/>
                      <a:pt x="0" y="156"/>
                    </a:cubicBezTo>
                    <a:cubicBezTo>
                      <a:pt x="0" y="157"/>
                      <a:pt x="0" y="159"/>
                      <a:pt x="0" y="15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279"/>
                      <a:pt x="38" y="386"/>
                      <a:pt x="101" y="477"/>
                    </a:cubicBezTo>
                    <a:cubicBezTo>
                      <a:pt x="102" y="480"/>
                      <a:pt x="104" y="482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12" y="491"/>
                      <a:pt x="119" y="494"/>
                      <a:pt x="128" y="494"/>
                    </a:cubicBezTo>
                    <a:cubicBezTo>
                      <a:pt x="145" y="494"/>
                      <a:pt x="159" y="483"/>
                      <a:pt x="159" y="467"/>
                    </a:cubicBezTo>
                    <a:cubicBezTo>
                      <a:pt x="159" y="463"/>
                      <a:pt x="158" y="459"/>
                      <a:pt x="157" y="459"/>
                    </a:cubicBezTo>
                    <a:cubicBezTo>
                      <a:pt x="157" y="459"/>
                      <a:pt x="157" y="459"/>
                      <a:pt x="157" y="459"/>
                    </a:cubicBezTo>
                    <a:cubicBezTo>
                      <a:pt x="152" y="439"/>
                      <a:pt x="146" y="428"/>
                      <a:pt x="148" y="412"/>
                    </a:cubicBezTo>
                    <a:cubicBezTo>
                      <a:pt x="155" y="371"/>
                      <a:pt x="164" y="338"/>
                      <a:pt x="191" y="310"/>
                    </a:cubicBezTo>
                    <a:cubicBezTo>
                      <a:pt x="191" y="309"/>
                      <a:pt x="191" y="309"/>
                      <a:pt x="191" y="309"/>
                    </a:cubicBezTo>
                    <a:cubicBezTo>
                      <a:pt x="212" y="287"/>
                      <a:pt x="239" y="270"/>
                      <a:pt x="270" y="264"/>
                    </a:cubicBezTo>
                    <a:cubicBezTo>
                      <a:pt x="297" y="236"/>
                      <a:pt x="313" y="198"/>
                      <a:pt x="313" y="156"/>
                    </a:cubicBezTo>
                    <a:cubicBezTo>
                      <a:pt x="313" y="70"/>
                      <a:pt x="243" y="0"/>
                      <a:pt x="157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66"/>
              <p:cNvSpPr/>
              <p:nvPr/>
            </p:nvSpPr>
            <p:spPr bwMode="auto">
              <a:xfrm>
                <a:off x="6337301" y="3059113"/>
                <a:ext cx="1173163" cy="1855788"/>
              </a:xfrm>
              <a:custGeom>
                <a:avLst/>
                <a:gdLst>
                  <a:gd name="T0" fmla="*/ 156 w 312"/>
                  <a:gd name="T1" fmla="*/ 0 h 494"/>
                  <a:gd name="T2" fmla="*/ 312 w 312"/>
                  <a:gd name="T3" fmla="*/ 156 h 494"/>
                  <a:gd name="T4" fmla="*/ 312 w 312"/>
                  <a:gd name="T5" fmla="*/ 159 h 494"/>
                  <a:gd name="T6" fmla="*/ 312 w 312"/>
                  <a:gd name="T7" fmla="*/ 159 h 494"/>
                  <a:gd name="T8" fmla="*/ 212 w 312"/>
                  <a:gd name="T9" fmla="*/ 477 h 494"/>
                  <a:gd name="T10" fmla="*/ 207 w 312"/>
                  <a:gd name="T11" fmla="*/ 485 h 494"/>
                  <a:gd name="T12" fmla="*/ 207 w 312"/>
                  <a:gd name="T13" fmla="*/ 485 h 494"/>
                  <a:gd name="T14" fmla="*/ 207 w 312"/>
                  <a:gd name="T15" fmla="*/ 485 h 494"/>
                  <a:gd name="T16" fmla="*/ 185 w 312"/>
                  <a:gd name="T17" fmla="*/ 494 h 494"/>
                  <a:gd name="T18" fmla="*/ 154 w 312"/>
                  <a:gd name="T19" fmla="*/ 467 h 494"/>
                  <a:gd name="T20" fmla="*/ 156 w 312"/>
                  <a:gd name="T21" fmla="*/ 459 h 494"/>
                  <a:gd name="T22" fmla="*/ 156 w 312"/>
                  <a:gd name="T23" fmla="*/ 459 h 494"/>
                  <a:gd name="T24" fmla="*/ 165 w 312"/>
                  <a:gd name="T25" fmla="*/ 412 h 494"/>
                  <a:gd name="T26" fmla="*/ 122 w 312"/>
                  <a:gd name="T27" fmla="*/ 310 h 494"/>
                  <a:gd name="T28" fmla="*/ 122 w 312"/>
                  <a:gd name="T29" fmla="*/ 309 h 494"/>
                  <a:gd name="T30" fmla="*/ 43 w 312"/>
                  <a:gd name="T31" fmla="*/ 264 h 494"/>
                  <a:gd name="T32" fmla="*/ 0 w 312"/>
                  <a:gd name="T33" fmla="*/ 156 h 494"/>
                  <a:gd name="T34" fmla="*/ 156 w 312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4">
                    <a:moveTo>
                      <a:pt x="156" y="0"/>
                    </a:moveTo>
                    <a:cubicBezTo>
                      <a:pt x="242" y="0"/>
                      <a:pt x="312" y="70"/>
                      <a:pt x="312" y="156"/>
                    </a:cubicBezTo>
                    <a:cubicBezTo>
                      <a:pt x="312" y="157"/>
                      <a:pt x="312" y="159"/>
                      <a:pt x="312" y="159"/>
                    </a:cubicBezTo>
                    <a:cubicBezTo>
                      <a:pt x="312" y="159"/>
                      <a:pt x="312" y="159"/>
                      <a:pt x="312" y="159"/>
                    </a:cubicBezTo>
                    <a:cubicBezTo>
                      <a:pt x="312" y="279"/>
                      <a:pt x="275" y="386"/>
                      <a:pt x="212" y="477"/>
                    </a:cubicBezTo>
                    <a:cubicBezTo>
                      <a:pt x="210" y="480"/>
                      <a:pt x="209" y="482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1" y="491"/>
                      <a:pt x="193" y="494"/>
                      <a:pt x="185" y="494"/>
                    </a:cubicBezTo>
                    <a:cubicBezTo>
                      <a:pt x="168" y="494"/>
                      <a:pt x="154" y="483"/>
                      <a:pt x="154" y="467"/>
                    </a:cubicBezTo>
                    <a:cubicBezTo>
                      <a:pt x="154" y="463"/>
                      <a:pt x="155" y="459"/>
                      <a:pt x="156" y="459"/>
                    </a:cubicBezTo>
                    <a:cubicBezTo>
                      <a:pt x="156" y="459"/>
                      <a:pt x="156" y="459"/>
                      <a:pt x="156" y="459"/>
                    </a:cubicBezTo>
                    <a:cubicBezTo>
                      <a:pt x="160" y="439"/>
                      <a:pt x="167" y="428"/>
                      <a:pt x="165" y="412"/>
                    </a:cubicBezTo>
                    <a:cubicBezTo>
                      <a:pt x="158" y="371"/>
                      <a:pt x="148" y="338"/>
                      <a:pt x="122" y="310"/>
                    </a:cubicBezTo>
                    <a:cubicBezTo>
                      <a:pt x="122" y="309"/>
                      <a:pt x="122" y="309"/>
                      <a:pt x="122" y="309"/>
                    </a:cubicBezTo>
                    <a:cubicBezTo>
                      <a:pt x="101" y="287"/>
                      <a:pt x="74" y="270"/>
                      <a:pt x="43" y="264"/>
                    </a:cubicBezTo>
                    <a:cubicBezTo>
                      <a:pt x="16" y="236"/>
                      <a:pt x="0" y="198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5080390" y="625796"/>
                <a:ext cx="2088372" cy="3616005"/>
              </a:xfrm>
              <a:custGeom>
                <a:avLst/>
                <a:gdLst>
                  <a:gd name="connsiteX0" fmla="*/ 1549408 w 2088372"/>
                  <a:gd name="connsiteY0" fmla="*/ 0 h 3616005"/>
                  <a:gd name="connsiteX1" fmla="*/ 1594845 w 2088372"/>
                  <a:gd name="connsiteY1" fmla="*/ 54341 h 3616005"/>
                  <a:gd name="connsiteX2" fmla="*/ 2084372 w 2088372"/>
                  <a:gd name="connsiteY2" fmla="*/ 1438077 h 3616005"/>
                  <a:gd name="connsiteX3" fmla="*/ 1568981 w 2088372"/>
                  <a:gd name="connsiteY3" fmla="*/ 3616005 h 3616005"/>
                  <a:gd name="connsiteX4" fmla="*/ 1042305 w 2088372"/>
                  <a:gd name="connsiteY4" fmla="*/ 3616005 h 3616005"/>
                  <a:gd name="connsiteX5" fmla="*/ 519390 w 2088372"/>
                  <a:gd name="connsiteY5" fmla="*/ 3616005 h 3616005"/>
                  <a:gd name="connsiteX6" fmla="*/ 4000 w 2088372"/>
                  <a:gd name="connsiteY6" fmla="*/ 1438077 h 3616005"/>
                  <a:gd name="connsiteX7" fmla="*/ 493527 w 2088372"/>
                  <a:gd name="connsiteY7" fmla="*/ 54341 h 3616005"/>
                  <a:gd name="connsiteX8" fmla="*/ 538964 w 2088372"/>
                  <a:gd name="connsiteY8" fmla="*/ 1 h 3616005"/>
                  <a:gd name="connsiteX9" fmla="*/ 625259 w 2088372"/>
                  <a:gd name="connsiteY9" fmla="*/ 52666 h 3616005"/>
                  <a:gd name="connsiteX10" fmla="*/ 1044185 w 2088372"/>
                  <a:gd name="connsiteY10" fmla="*/ 147318 h 3616005"/>
                  <a:gd name="connsiteX11" fmla="*/ 1463111 w 2088372"/>
                  <a:gd name="connsiteY11" fmla="*/ 52666 h 3616005"/>
                  <a:gd name="connsiteX12" fmla="*/ 1549408 w 2088372"/>
                  <a:gd name="connsiteY12" fmla="*/ 0 h 361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88372" h="3616005">
                    <a:moveTo>
                      <a:pt x="1549408" y="0"/>
                    </a:moveTo>
                    <a:lnTo>
                      <a:pt x="1594845" y="54341"/>
                    </a:lnTo>
                    <a:cubicBezTo>
                      <a:pt x="1864296" y="394173"/>
                      <a:pt x="2123873" y="874820"/>
                      <a:pt x="2084372" y="1438077"/>
                    </a:cubicBezTo>
                    <a:cubicBezTo>
                      <a:pt x="2084372" y="1438077"/>
                      <a:pt x="2050514" y="2609652"/>
                      <a:pt x="1568981" y="3616005"/>
                    </a:cubicBezTo>
                    <a:cubicBezTo>
                      <a:pt x="1042305" y="3616005"/>
                      <a:pt x="1042305" y="3616005"/>
                      <a:pt x="1042305" y="3616005"/>
                    </a:cubicBezTo>
                    <a:cubicBezTo>
                      <a:pt x="519390" y="3616005"/>
                      <a:pt x="519390" y="3616005"/>
                      <a:pt x="519390" y="3616005"/>
                    </a:cubicBezTo>
                    <a:cubicBezTo>
                      <a:pt x="37857" y="2609652"/>
                      <a:pt x="4000" y="1438077"/>
                      <a:pt x="4000" y="1438077"/>
                    </a:cubicBezTo>
                    <a:cubicBezTo>
                      <a:pt x="-35501" y="874820"/>
                      <a:pt x="224075" y="394173"/>
                      <a:pt x="493527" y="54341"/>
                    </a:cubicBezTo>
                    <a:lnTo>
                      <a:pt x="538964" y="1"/>
                    </a:lnTo>
                    <a:lnTo>
                      <a:pt x="625259" y="52666"/>
                    </a:lnTo>
                    <a:cubicBezTo>
                      <a:pt x="744844" y="112424"/>
                      <a:pt x="889005" y="147318"/>
                      <a:pt x="1044185" y="147318"/>
                    </a:cubicBezTo>
                    <a:cubicBezTo>
                      <a:pt x="1199365" y="147318"/>
                      <a:pt x="1343527" y="112424"/>
                      <a:pt x="1463111" y="52666"/>
                    </a:cubicBezTo>
                    <a:lnTo>
                      <a:pt x="1549408" y="0"/>
                    </a:lnTo>
                    <a:close/>
                  </a:path>
                </a:pathLst>
              </a:custGeom>
              <a:solidFill>
                <a:srgbClr val="F0F1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60"/>
              <p:cNvSpPr/>
              <p:nvPr/>
            </p:nvSpPr>
            <p:spPr bwMode="auto">
              <a:xfrm>
                <a:off x="5535613" y="4324351"/>
                <a:ext cx="1219200" cy="1558925"/>
              </a:xfrm>
              <a:custGeom>
                <a:avLst/>
                <a:gdLst>
                  <a:gd name="T0" fmla="*/ 154 w 324"/>
                  <a:gd name="T1" fmla="*/ 0 h 415"/>
                  <a:gd name="T2" fmla="*/ 305 w 324"/>
                  <a:gd name="T3" fmla="*/ 172 h 415"/>
                  <a:gd name="T4" fmla="*/ 305 w 324"/>
                  <a:gd name="T5" fmla="*/ 174 h 415"/>
                  <a:gd name="T6" fmla="*/ 305 w 324"/>
                  <a:gd name="T7" fmla="*/ 175 h 415"/>
                  <a:gd name="T8" fmla="*/ 276 w 324"/>
                  <a:gd name="T9" fmla="*/ 338 h 415"/>
                  <a:gd name="T10" fmla="*/ 255 w 324"/>
                  <a:gd name="T11" fmla="*/ 260 h 415"/>
                  <a:gd name="T12" fmla="*/ 230 w 324"/>
                  <a:gd name="T13" fmla="*/ 301 h 415"/>
                  <a:gd name="T14" fmla="*/ 170 w 324"/>
                  <a:gd name="T15" fmla="*/ 411 h 415"/>
                  <a:gd name="T16" fmla="*/ 167 w 324"/>
                  <a:gd name="T17" fmla="*/ 415 h 415"/>
                  <a:gd name="T18" fmla="*/ 167 w 324"/>
                  <a:gd name="T19" fmla="*/ 408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0 h 415"/>
                  <a:gd name="T28" fmla="*/ 1 w 324"/>
                  <a:gd name="T29" fmla="*/ 248 h 415"/>
                  <a:gd name="T30" fmla="*/ 0 w 324"/>
                  <a:gd name="T31" fmla="*/ 238 h 415"/>
                  <a:gd name="T32" fmla="*/ 0 w 324"/>
                  <a:gd name="T33" fmla="*/ 235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2"/>
                      <a:pt x="305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5"/>
                      <a:pt x="305" y="175"/>
                      <a:pt x="305" y="175"/>
                    </a:cubicBezTo>
                    <a:cubicBezTo>
                      <a:pt x="306" y="178"/>
                      <a:pt x="324" y="247"/>
                      <a:pt x="276" y="338"/>
                    </a:cubicBezTo>
                    <a:cubicBezTo>
                      <a:pt x="276" y="335"/>
                      <a:pt x="256" y="263"/>
                      <a:pt x="255" y="260"/>
                    </a:cubicBezTo>
                    <a:cubicBezTo>
                      <a:pt x="256" y="270"/>
                      <a:pt x="235" y="291"/>
                      <a:pt x="230" y="301"/>
                    </a:cubicBezTo>
                    <a:cubicBezTo>
                      <a:pt x="209" y="338"/>
                      <a:pt x="198" y="379"/>
                      <a:pt x="170" y="411"/>
                    </a:cubicBezTo>
                    <a:cubicBezTo>
                      <a:pt x="169" y="412"/>
                      <a:pt x="168" y="414"/>
                      <a:pt x="167" y="415"/>
                    </a:cubicBezTo>
                    <a:cubicBezTo>
                      <a:pt x="167" y="412"/>
                      <a:pt x="167" y="410"/>
                      <a:pt x="167" y="408"/>
                    </a:cubicBezTo>
                    <a:cubicBezTo>
                      <a:pt x="159" y="259"/>
                      <a:pt x="107" y="228"/>
                      <a:pt x="65" y="228"/>
                    </a:cubicBezTo>
                    <a:cubicBezTo>
                      <a:pt x="61" y="228"/>
                      <a:pt x="57" y="228"/>
                      <a:pt x="52" y="229"/>
                    </a:cubicBezTo>
                    <a:cubicBezTo>
                      <a:pt x="33" y="232"/>
                      <a:pt x="15" y="241"/>
                      <a:pt x="2" y="256"/>
                    </a:cubicBezTo>
                    <a:cubicBezTo>
                      <a:pt x="2" y="254"/>
                      <a:pt x="1" y="252"/>
                      <a:pt x="1" y="250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1" y="245"/>
                      <a:pt x="1" y="242"/>
                      <a:pt x="0" y="238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</a:path>
                </a:pathLst>
              </a:custGeom>
              <a:solidFill>
                <a:srgbClr val="FFA2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Rectangle 162"/>
              <p:cNvSpPr>
                <a:spLocks noChangeArrowheads="1"/>
              </p:cNvSpPr>
              <p:nvPr/>
            </p:nvSpPr>
            <p:spPr bwMode="auto">
              <a:xfrm>
                <a:off x="5535613" y="4332288"/>
                <a:ext cx="1233488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5764213" y="4411663"/>
                <a:ext cx="801688" cy="1122363"/>
              </a:xfrm>
              <a:custGeom>
                <a:avLst/>
                <a:gdLst>
                  <a:gd name="T0" fmla="*/ 43 w 213"/>
                  <a:gd name="T1" fmla="*/ 141 h 299"/>
                  <a:gd name="T2" fmla="*/ 34 w 213"/>
                  <a:gd name="T3" fmla="*/ 142 h 299"/>
                  <a:gd name="T4" fmla="*/ 1 w 213"/>
                  <a:gd name="T5" fmla="*/ 159 h 299"/>
                  <a:gd name="T6" fmla="*/ 1 w 213"/>
                  <a:gd name="T7" fmla="*/ 155 h 299"/>
                  <a:gd name="T8" fmla="*/ 1 w 213"/>
                  <a:gd name="T9" fmla="*/ 154 h 299"/>
                  <a:gd name="T10" fmla="*/ 0 w 213"/>
                  <a:gd name="T11" fmla="*/ 148 h 299"/>
                  <a:gd name="T12" fmla="*/ 0 w 213"/>
                  <a:gd name="T13" fmla="*/ 146 h 299"/>
                  <a:gd name="T14" fmla="*/ 0 w 213"/>
                  <a:gd name="T15" fmla="*/ 138 h 299"/>
                  <a:gd name="T16" fmla="*/ 101 w 213"/>
                  <a:gd name="T17" fmla="*/ 0 h 299"/>
                  <a:gd name="T18" fmla="*/ 200 w 213"/>
                  <a:gd name="T19" fmla="*/ 106 h 299"/>
                  <a:gd name="T20" fmla="*/ 200 w 213"/>
                  <a:gd name="T21" fmla="*/ 108 h 299"/>
                  <a:gd name="T22" fmla="*/ 200 w 213"/>
                  <a:gd name="T23" fmla="*/ 109 h 299"/>
                  <a:gd name="T24" fmla="*/ 181 w 213"/>
                  <a:gd name="T25" fmla="*/ 209 h 299"/>
                  <a:gd name="T26" fmla="*/ 167 w 213"/>
                  <a:gd name="T27" fmla="*/ 161 h 299"/>
                  <a:gd name="T28" fmla="*/ 151 w 213"/>
                  <a:gd name="T29" fmla="*/ 187 h 299"/>
                  <a:gd name="T30" fmla="*/ 121 w 213"/>
                  <a:gd name="T31" fmla="*/ 299 h 299"/>
                  <a:gd name="T32" fmla="*/ 43 w 213"/>
                  <a:gd name="T33" fmla="*/ 14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3" h="299">
                    <a:moveTo>
                      <a:pt x="43" y="141"/>
                    </a:moveTo>
                    <a:cubicBezTo>
                      <a:pt x="40" y="142"/>
                      <a:pt x="37" y="141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7"/>
                      <a:pt x="1" y="156"/>
                      <a:pt x="1" y="155"/>
                    </a:cubicBezTo>
                    <a:cubicBezTo>
                      <a:pt x="1" y="154"/>
                      <a:pt x="1" y="154"/>
                      <a:pt x="1" y="154"/>
                    </a:cubicBezTo>
                    <a:cubicBezTo>
                      <a:pt x="1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0"/>
                      <a:pt x="0" y="138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200" y="106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3" y="153"/>
                      <a:pt x="181" y="209"/>
                    </a:cubicBezTo>
                    <a:cubicBezTo>
                      <a:pt x="181" y="208"/>
                      <a:pt x="167" y="163"/>
                      <a:pt x="167" y="161"/>
                    </a:cubicBezTo>
                    <a:cubicBezTo>
                      <a:pt x="168" y="167"/>
                      <a:pt x="154" y="181"/>
                      <a:pt x="151" y="187"/>
                    </a:cubicBezTo>
                    <a:cubicBezTo>
                      <a:pt x="137" y="210"/>
                      <a:pt x="126" y="274"/>
                      <a:pt x="121" y="299"/>
                    </a:cubicBezTo>
                    <a:cubicBezTo>
                      <a:pt x="121" y="299"/>
                      <a:pt x="94" y="134"/>
                      <a:pt x="43" y="141"/>
                    </a:cubicBezTo>
                  </a:path>
                </a:pathLst>
              </a:custGeom>
              <a:solidFill>
                <a:srgbClr val="FDEB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64"/>
              <p:cNvSpPr/>
              <p:nvPr/>
            </p:nvSpPr>
            <p:spPr bwMode="auto">
              <a:xfrm>
                <a:off x="5719763" y="4156076"/>
                <a:ext cx="790575" cy="250825"/>
              </a:xfrm>
              <a:custGeom>
                <a:avLst/>
                <a:gdLst>
                  <a:gd name="T0" fmla="*/ 210 w 210"/>
                  <a:gd name="T1" fmla="*/ 45 h 67"/>
                  <a:gd name="T2" fmla="*/ 188 w 210"/>
                  <a:gd name="T3" fmla="*/ 67 h 67"/>
                  <a:gd name="T4" fmla="*/ 22 w 210"/>
                  <a:gd name="T5" fmla="*/ 67 h 67"/>
                  <a:gd name="T6" fmla="*/ 0 w 210"/>
                  <a:gd name="T7" fmla="*/ 45 h 67"/>
                  <a:gd name="T8" fmla="*/ 0 w 210"/>
                  <a:gd name="T9" fmla="*/ 22 h 67"/>
                  <a:gd name="T10" fmla="*/ 22 w 210"/>
                  <a:gd name="T11" fmla="*/ 0 h 67"/>
                  <a:gd name="T12" fmla="*/ 188 w 210"/>
                  <a:gd name="T13" fmla="*/ 0 h 67"/>
                  <a:gd name="T14" fmla="*/ 210 w 210"/>
                  <a:gd name="T15" fmla="*/ 22 h 67"/>
                  <a:gd name="T16" fmla="*/ 210 w 210"/>
                  <a:gd name="T17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67">
                    <a:moveTo>
                      <a:pt x="210" y="45"/>
                    </a:moveTo>
                    <a:cubicBezTo>
                      <a:pt x="210" y="57"/>
                      <a:pt x="200" y="67"/>
                      <a:pt x="188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10" y="67"/>
                      <a:pt x="0" y="57"/>
                      <a:pt x="0" y="4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200" y="0"/>
                      <a:pt x="210" y="10"/>
                      <a:pt x="210" y="22"/>
                    </a:cubicBezTo>
                    <a:cubicBezTo>
                      <a:pt x="210" y="45"/>
                      <a:pt x="210" y="45"/>
                      <a:pt x="210" y="45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69"/>
              <p:cNvSpPr/>
              <p:nvPr/>
            </p:nvSpPr>
            <p:spPr bwMode="auto">
              <a:xfrm>
                <a:off x="5132388" y="2533651"/>
                <a:ext cx="1990725" cy="641350"/>
              </a:xfrm>
              <a:custGeom>
                <a:avLst/>
                <a:gdLst>
                  <a:gd name="T0" fmla="*/ 508 w 529"/>
                  <a:gd name="T1" fmla="*/ 124 h 171"/>
                  <a:gd name="T2" fmla="*/ 529 w 529"/>
                  <a:gd name="T3" fmla="*/ 0 h 171"/>
                  <a:gd name="T4" fmla="*/ 248 w 529"/>
                  <a:gd name="T5" fmla="*/ 66 h 171"/>
                  <a:gd name="T6" fmla="*/ 0 w 529"/>
                  <a:gd name="T7" fmla="*/ 15 h 171"/>
                  <a:gd name="T8" fmla="*/ 21 w 529"/>
                  <a:gd name="T9" fmla="*/ 135 h 171"/>
                  <a:gd name="T10" fmla="*/ 248 w 529"/>
                  <a:gd name="T11" fmla="*/ 171 h 171"/>
                  <a:gd name="T12" fmla="*/ 508 w 529"/>
                  <a:gd name="T13" fmla="*/ 1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9" h="171">
                    <a:moveTo>
                      <a:pt x="508" y="124"/>
                    </a:moveTo>
                    <a:cubicBezTo>
                      <a:pt x="517" y="78"/>
                      <a:pt x="524" y="36"/>
                      <a:pt x="529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7"/>
                      <a:pt x="0" y="15"/>
                    </a:cubicBezTo>
                    <a:cubicBezTo>
                      <a:pt x="5" y="50"/>
                      <a:pt x="12" y="91"/>
                      <a:pt x="21" y="135"/>
                    </a:cubicBezTo>
                    <a:cubicBezTo>
                      <a:pt x="93" y="159"/>
                      <a:pt x="169" y="171"/>
                      <a:pt x="248" y="171"/>
                    </a:cubicBezTo>
                    <a:cubicBezTo>
                      <a:pt x="340" y="171"/>
                      <a:pt x="427" y="154"/>
                      <a:pt x="508" y="124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70"/>
              <p:cNvSpPr/>
              <p:nvPr/>
            </p:nvSpPr>
            <p:spPr bwMode="auto">
              <a:xfrm>
                <a:off x="5072063" y="1703388"/>
                <a:ext cx="2100263" cy="525463"/>
              </a:xfrm>
              <a:custGeom>
                <a:avLst/>
                <a:gdLst>
                  <a:gd name="T0" fmla="*/ 557 w 558"/>
                  <a:gd name="T1" fmla="*/ 79 h 140"/>
                  <a:gd name="T2" fmla="*/ 552 w 558"/>
                  <a:gd name="T3" fmla="*/ 0 h 140"/>
                  <a:gd name="T4" fmla="*/ 278 w 558"/>
                  <a:gd name="T5" fmla="*/ 61 h 140"/>
                  <a:gd name="T6" fmla="*/ 6 w 558"/>
                  <a:gd name="T7" fmla="*/ 1 h 140"/>
                  <a:gd name="T8" fmla="*/ 2 w 558"/>
                  <a:gd name="T9" fmla="*/ 92 h 140"/>
                  <a:gd name="T10" fmla="*/ 264 w 558"/>
                  <a:gd name="T11" fmla="*/ 140 h 140"/>
                  <a:gd name="T12" fmla="*/ 557 w 558"/>
                  <a:gd name="T13" fmla="*/ 7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0">
                    <a:moveTo>
                      <a:pt x="557" y="79"/>
                    </a:moveTo>
                    <a:cubicBezTo>
                      <a:pt x="558" y="52"/>
                      <a:pt x="556" y="25"/>
                      <a:pt x="552" y="0"/>
                    </a:cubicBezTo>
                    <a:cubicBezTo>
                      <a:pt x="469" y="39"/>
                      <a:pt x="376" y="61"/>
                      <a:pt x="278" y="61"/>
                    </a:cubicBezTo>
                    <a:cubicBezTo>
                      <a:pt x="181" y="61"/>
                      <a:pt x="89" y="40"/>
                      <a:pt x="6" y="1"/>
                    </a:cubicBezTo>
                    <a:cubicBezTo>
                      <a:pt x="2" y="30"/>
                      <a:pt x="0" y="61"/>
                      <a:pt x="2" y="92"/>
                    </a:cubicBezTo>
                    <a:cubicBezTo>
                      <a:pt x="84" y="123"/>
                      <a:pt x="172" y="140"/>
                      <a:pt x="264" y="140"/>
                    </a:cubicBezTo>
                    <a:cubicBezTo>
                      <a:pt x="368" y="140"/>
                      <a:pt x="467" y="118"/>
                      <a:pt x="557" y="79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78"/>
              <p:cNvSpPr/>
              <p:nvPr/>
            </p:nvSpPr>
            <p:spPr bwMode="auto">
              <a:xfrm>
                <a:off x="5972176" y="3059113"/>
                <a:ext cx="293688" cy="1858963"/>
              </a:xfrm>
              <a:custGeom>
                <a:avLst/>
                <a:gdLst>
                  <a:gd name="T0" fmla="*/ 77 w 78"/>
                  <a:gd name="T1" fmla="*/ 48 h 495"/>
                  <a:gd name="T2" fmla="*/ 78 w 78"/>
                  <a:gd name="T3" fmla="*/ 39 h 495"/>
                  <a:gd name="T4" fmla="*/ 39 w 78"/>
                  <a:gd name="T5" fmla="*/ 0 h 495"/>
                  <a:gd name="T6" fmla="*/ 0 w 78"/>
                  <a:gd name="T7" fmla="*/ 40 h 495"/>
                  <a:gd name="T8" fmla="*/ 18 w 78"/>
                  <a:gd name="T9" fmla="*/ 476 h 495"/>
                  <a:gd name="T10" fmla="*/ 20 w 78"/>
                  <a:gd name="T11" fmla="*/ 476 h 495"/>
                  <a:gd name="T12" fmla="*/ 19 w 78"/>
                  <a:gd name="T13" fmla="*/ 475 h 495"/>
                  <a:gd name="T14" fmla="*/ 40 w 78"/>
                  <a:gd name="T15" fmla="*/ 495 h 495"/>
                  <a:gd name="T16" fmla="*/ 61 w 78"/>
                  <a:gd name="T17" fmla="*/ 475 h 495"/>
                  <a:gd name="T18" fmla="*/ 61 w 78"/>
                  <a:gd name="T19" fmla="*/ 476 h 495"/>
                  <a:gd name="T20" fmla="*/ 61 w 78"/>
                  <a:gd name="T21" fmla="*/ 476 h 495"/>
                  <a:gd name="T22" fmla="*/ 77 w 78"/>
                  <a:gd name="T23" fmla="*/ 4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5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6"/>
                      <a:pt x="18" y="476"/>
                      <a:pt x="18" y="476"/>
                    </a:cubicBezTo>
                    <a:cubicBezTo>
                      <a:pt x="20" y="476"/>
                      <a:pt x="20" y="476"/>
                      <a:pt x="20" y="476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5"/>
                      <a:pt x="40" y="495"/>
                    </a:cubicBezTo>
                    <a:cubicBezTo>
                      <a:pt x="52" y="495"/>
                      <a:pt x="61" y="487"/>
                      <a:pt x="61" y="475"/>
                    </a:cubicBezTo>
                    <a:cubicBezTo>
                      <a:pt x="61" y="476"/>
                      <a:pt x="61" y="476"/>
                      <a:pt x="61" y="476"/>
                    </a:cubicBezTo>
                    <a:cubicBezTo>
                      <a:pt x="61" y="476"/>
                      <a:pt x="61" y="476"/>
                      <a:pt x="61" y="476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Oval 179"/>
              <p:cNvSpPr>
                <a:spLocks noChangeArrowheads="1"/>
              </p:cNvSpPr>
              <p:nvPr/>
            </p:nvSpPr>
            <p:spPr bwMode="auto">
              <a:xfrm>
                <a:off x="5788026" y="963613"/>
                <a:ext cx="658813" cy="6572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81"/>
              <p:cNvSpPr>
                <a:spLocks noEditPoints="1"/>
              </p:cNvSpPr>
              <p:nvPr/>
            </p:nvSpPr>
            <p:spPr bwMode="auto">
              <a:xfrm>
                <a:off x="5722938" y="898526"/>
                <a:ext cx="790575" cy="788988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2 h 210"/>
                  <a:gd name="T12" fmla="*/ 17 w 210"/>
                  <a:gd name="T13" fmla="*/ 105 h 210"/>
                  <a:gd name="T14" fmla="*/ 105 w 210"/>
                  <a:gd name="T15" fmla="*/ 17 h 210"/>
                  <a:gd name="T16" fmla="*/ 192 w 210"/>
                  <a:gd name="T17" fmla="*/ 105 h 210"/>
                  <a:gd name="T18" fmla="*/ 105 w 210"/>
                  <a:gd name="T1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2"/>
                    </a:moveTo>
                    <a:cubicBezTo>
                      <a:pt x="56" y="192"/>
                      <a:pt x="17" y="153"/>
                      <a:pt x="17" y="105"/>
                    </a:cubicBezTo>
                    <a:cubicBezTo>
                      <a:pt x="17" y="56"/>
                      <a:pt x="56" y="17"/>
                      <a:pt x="105" y="17"/>
                    </a:cubicBezTo>
                    <a:cubicBezTo>
                      <a:pt x="153" y="17"/>
                      <a:pt x="192" y="56"/>
                      <a:pt x="192" y="105"/>
                    </a:cubicBezTo>
                    <a:cubicBezTo>
                      <a:pt x="192" y="153"/>
                      <a:pt x="153" y="192"/>
                      <a:pt x="105" y="192"/>
                    </a:cubicBezTo>
                    <a:close/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Oval 182"/>
              <p:cNvSpPr>
                <a:spLocks noChangeArrowheads="1"/>
              </p:cNvSpPr>
              <p:nvPr/>
            </p:nvSpPr>
            <p:spPr bwMode="auto">
              <a:xfrm>
                <a:off x="5991226" y="1954213"/>
                <a:ext cx="255588" cy="255588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Oval 184"/>
              <p:cNvSpPr>
                <a:spLocks noChangeArrowheads="1"/>
              </p:cNvSpPr>
              <p:nvPr/>
            </p:nvSpPr>
            <p:spPr bwMode="auto">
              <a:xfrm>
                <a:off x="6005513" y="2374901"/>
                <a:ext cx="207963" cy="203200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Oval 186"/>
              <p:cNvSpPr>
                <a:spLocks noChangeArrowheads="1"/>
              </p:cNvSpPr>
              <p:nvPr/>
            </p:nvSpPr>
            <p:spPr bwMode="auto">
              <a:xfrm>
                <a:off x="6005513" y="2728913"/>
                <a:ext cx="207963" cy="201613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90"/>
              <p:cNvSpPr/>
              <p:nvPr/>
            </p:nvSpPr>
            <p:spPr bwMode="auto">
              <a:xfrm>
                <a:off x="5192713" y="1747838"/>
                <a:ext cx="128588" cy="49213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34 w 34"/>
                  <a:gd name="T5" fmla="*/ 13 h 13"/>
                  <a:gd name="T6" fmla="*/ 34 w 34"/>
                  <a:gd name="T7" fmla="*/ 13 h 13"/>
                  <a:gd name="T8" fmla="*/ 0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5"/>
                      <a:pt x="22" y="9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2" y="9"/>
                      <a:pt x="11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91"/>
              <p:cNvSpPr/>
              <p:nvPr/>
            </p:nvSpPr>
            <p:spPr bwMode="auto">
              <a:xfrm>
                <a:off x="5173663" y="1747838"/>
                <a:ext cx="147638" cy="379413"/>
              </a:xfrm>
              <a:custGeom>
                <a:avLst/>
                <a:gdLst>
                  <a:gd name="T0" fmla="*/ 5 w 39"/>
                  <a:gd name="T1" fmla="*/ 0 h 101"/>
                  <a:gd name="T2" fmla="*/ 2 w 39"/>
                  <a:gd name="T3" fmla="*/ 84 h 101"/>
                  <a:gd name="T4" fmla="*/ 3 w 39"/>
                  <a:gd name="T5" fmla="*/ 90 h 101"/>
                  <a:gd name="T6" fmla="*/ 39 w 39"/>
                  <a:gd name="T7" fmla="*/ 101 h 101"/>
                  <a:gd name="T8" fmla="*/ 38 w 39"/>
                  <a:gd name="T9" fmla="*/ 84 h 101"/>
                  <a:gd name="T10" fmla="*/ 39 w 39"/>
                  <a:gd name="T11" fmla="*/ 13 h 101"/>
                  <a:gd name="T12" fmla="*/ 5 w 39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1">
                    <a:moveTo>
                      <a:pt x="5" y="0"/>
                    </a:moveTo>
                    <a:cubicBezTo>
                      <a:pt x="1" y="27"/>
                      <a:pt x="0" y="55"/>
                      <a:pt x="2" y="84"/>
                    </a:cubicBezTo>
                    <a:cubicBezTo>
                      <a:pt x="2" y="84"/>
                      <a:pt x="2" y="86"/>
                      <a:pt x="3" y="90"/>
                    </a:cubicBezTo>
                    <a:cubicBezTo>
                      <a:pt x="15" y="94"/>
                      <a:pt x="27" y="97"/>
                      <a:pt x="39" y="101"/>
                    </a:cubicBezTo>
                    <a:cubicBezTo>
                      <a:pt x="38" y="90"/>
                      <a:pt x="38" y="84"/>
                      <a:pt x="38" y="84"/>
                    </a:cubicBezTo>
                    <a:cubicBezTo>
                      <a:pt x="37" y="60"/>
                      <a:pt x="37" y="36"/>
                      <a:pt x="39" y="13"/>
                    </a:cubicBezTo>
                    <a:cubicBezTo>
                      <a:pt x="27" y="9"/>
                      <a:pt x="16" y="5"/>
                      <a:pt x="5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92"/>
              <p:cNvSpPr/>
              <p:nvPr/>
            </p:nvSpPr>
            <p:spPr bwMode="auto">
              <a:xfrm>
                <a:off x="5368926" y="1816101"/>
                <a:ext cx="131763" cy="36513"/>
              </a:xfrm>
              <a:custGeom>
                <a:avLst/>
                <a:gdLst>
                  <a:gd name="T0" fmla="*/ 0 w 35"/>
                  <a:gd name="T1" fmla="*/ 0 h 10"/>
                  <a:gd name="T2" fmla="*/ 0 w 35"/>
                  <a:gd name="T3" fmla="*/ 0 h 10"/>
                  <a:gd name="T4" fmla="*/ 35 w 35"/>
                  <a:gd name="T5" fmla="*/ 10 h 10"/>
                  <a:gd name="T6" fmla="*/ 35 w 35"/>
                  <a:gd name="T7" fmla="*/ 10 h 10"/>
                  <a:gd name="T8" fmla="*/ 0 w 3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3" y="7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3" y="7"/>
                      <a:pt x="12" y="4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93"/>
              <p:cNvSpPr/>
              <p:nvPr/>
            </p:nvSpPr>
            <p:spPr bwMode="auto">
              <a:xfrm>
                <a:off x="5362576" y="1816101"/>
                <a:ext cx="146050" cy="357188"/>
              </a:xfrm>
              <a:custGeom>
                <a:avLst/>
                <a:gdLst>
                  <a:gd name="T0" fmla="*/ 2 w 39"/>
                  <a:gd name="T1" fmla="*/ 0 h 95"/>
                  <a:gd name="T2" fmla="*/ 2 w 39"/>
                  <a:gd name="T3" fmla="*/ 66 h 95"/>
                  <a:gd name="T4" fmla="*/ 3 w 39"/>
                  <a:gd name="T5" fmla="*/ 87 h 95"/>
                  <a:gd name="T6" fmla="*/ 39 w 39"/>
                  <a:gd name="T7" fmla="*/ 95 h 95"/>
                  <a:gd name="T8" fmla="*/ 37 w 39"/>
                  <a:gd name="T9" fmla="*/ 66 h 95"/>
                  <a:gd name="T10" fmla="*/ 37 w 39"/>
                  <a:gd name="T11" fmla="*/ 10 h 95"/>
                  <a:gd name="T12" fmla="*/ 2 w 3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5">
                    <a:moveTo>
                      <a:pt x="2" y="0"/>
                    </a:moveTo>
                    <a:cubicBezTo>
                      <a:pt x="0" y="21"/>
                      <a:pt x="0" y="44"/>
                      <a:pt x="2" y="66"/>
                    </a:cubicBezTo>
                    <a:cubicBezTo>
                      <a:pt x="2" y="66"/>
                      <a:pt x="2" y="73"/>
                      <a:pt x="3" y="87"/>
                    </a:cubicBezTo>
                    <a:cubicBezTo>
                      <a:pt x="15" y="90"/>
                      <a:pt x="27" y="92"/>
                      <a:pt x="39" y="95"/>
                    </a:cubicBezTo>
                    <a:cubicBezTo>
                      <a:pt x="38" y="77"/>
                      <a:pt x="37" y="66"/>
                      <a:pt x="37" y="66"/>
                    </a:cubicBezTo>
                    <a:cubicBezTo>
                      <a:pt x="36" y="47"/>
                      <a:pt x="36" y="29"/>
                      <a:pt x="37" y="10"/>
                    </a:cubicBezTo>
                    <a:cubicBezTo>
                      <a:pt x="25" y="7"/>
                      <a:pt x="14" y="4"/>
                      <a:pt x="2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94"/>
              <p:cNvSpPr/>
              <p:nvPr/>
            </p:nvSpPr>
            <p:spPr bwMode="auto">
              <a:xfrm>
                <a:off x="5237163" y="2630488"/>
                <a:ext cx="144463" cy="49213"/>
              </a:xfrm>
              <a:custGeom>
                <a:avLst/>
                <a:gdLst>
                  <a:gd name="T0" fmla="*/ 0 w 38"/>
                  <a:gd name="T1" fmla="*/ 0 h 13"/>
                  <a:gd name="T2" fmla="*/ 0 w 38"/>
                  <a:gd name="T3" fmla="*/ 0 h 13"/>
                  <a:gd name="T4" fmla="*/ 38 w 38"/>
                  <a:gd name="T5" fmla="*/ 13 h 13"/>
                  <a:gd name="T6" fmla="*/ 38 w 38"/>
                  <a:gd name="T7" fmla="*/ 13 h 13"/>
                  <a:gd name="T8" fmla="*/ 0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25" y="9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195"/>
              <p:cNvSpPr/>
              <p:nvPr/>
            </p:nvSpPr>
            <p:spPr bwMode="auto">
              <a:xfrm>
                <a:off x="5237163" y="2630488"/>
                <a:ext cx="222250" cy="477838"/>
              </a:xfrm>
              <a:custGeom>
                <a:avLst/>
                <a:gdLst>
                  <a:gd name="T0" fmla="*/ 0 w 59"/>
                  <a:gd name="T1" fmla="*/ 0 h 127"/>
                  <a:gd name="T2" fmla="*/ 21 w 59"/>
                  <a:gd name="T3" fmla="*/ 118 h 127"/>
                  <a:gd name="T4" fmla="*/ 59 w 59"/>
                  <a:gd name="T5" fmla="*/ 127 h 127"/>
                  <a:gd name="T6" fmla="*/ 38 w 59"/>
                  <a:gd name="T7" fmla="*/ 13 h 127"/>
                  <a:gd name="T8" fmla="*/ 0 w 5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7">
                    <a:moveTo>
                      <a:pt x="0" y="0"/>
                    </a:moveTo>
                    <a:cubicBezTo>
                      <a:pt x="5" y="35"/>
                      <a:pt x="12" y="75"/>
                      <a:pt x="21" y="118"/>
                    </a:cubicBezTo>
                    <a:cubicBezTo>
                      <a:pt x="34" y="121"/>
                      <a:pt x="46" y="124"/>
                      <a:pt x="59" y="127"/>
                    </a:cubicBezTo>
                    <a:cubicBezTo>
                      <a:pt x="50" y="86"/>
                      <a:pt x="43" y="47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96"/>
              <p:cNvSpPr/>
              <p:nvPr/>
            </p:nvSpPr>
            <p:spPr bwMode="auto">
              <a:xfrm>
                <a:off x="5434013" y="2693988"/>
                <a:ext cx="139700" cy="34925"/>
              </a:xfrm>
              <a:custGeom>
                <a:avLst/>
                <a:gdLst>
                  <a:gd name="T0" fmla="*/ 0 w 37"/>
                  <a:gd name="T1" fmla="*/ 0 h 9"/>
                  <a:gd name="T2" fmla="*/ 0 w 37"/>
                  <a:gd name="T3" fmla="*/ 0 h 9"/>
                  <a:gd name="T4" fmla="*/ 37 w 37"/>
                  <a:gd name="T5" fmla="*/ 9 h 9"/>
                  <a:gd name="T6" fmla="*/ 37 w 37"/>
                  <a:gd name="T7" fmla="*/ 9 h 9"/>
                  <a:gd name="T8" fmla="*/ 0 w 3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3"/>
                      <a:pt x="25" y="6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197"/>
              <p:cNvSpPr/>
              <p:nvPr/>
            </p:nvSpPr>
            <p:spPr bwMode="auto">
              <a:xfrm>
                <a:off x="5434013" y="2693988"/>
                <a:ext cx="217488" cy="450850"/>
              </a:xfrm>
              <a:custGeom>
                <a:avLst/>
                <a:gdLst>
                  <a:gd name="T0" fmla="*/ 0 w 58"/>
                  <a:gd name="T1" fmla="*/ 0 h 120"/>
                  <a:gd name="T2" fmla="*/ 21 w 58"/>
                  <a:gd name="T3" fmla="*/ 113 h 120"/>
                  <a:gd name="T4" fmla="*/ 58 w 58"/>
                  <a:gd name="T5" fmla="*/ 120 h 120"/>
                  <a:gd name="T6" fmla="*/ 37 w 58"/>
                  <a:gd name="T7" fmla="*/ 9 h 120"/>
                  <a:gd name="T8" fmla="*/ 0 w 58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0" y="0"/>
                    </a:moveTo>
                    <a:cubicBezTo>
                      <a:pt x="5" y="34"/>
                      <a:pt x="12" y="73"/>
                      <a:pt x="21" y="113"/>
                    </a:cubicBezTo>
                    <a:cubicBezTo>
                      <a:pt x="33" y="116"/>
                      <a:pt x="46" y="118"/>
                      <a:pt x="58" y="120"/>
                    </a:cubicBezTo>
                    <a:cubicBezTo>
                      <a:pt x="50" y="80"/>
                      <a:pt x="43" y="43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5619354" y="141288"/>
                <a:ext cx="1010444" cy="631826"/>
              </a:xfrm>
              <a:custGeom>
                <a:avLst/>
                <a:gdLst>
                  <a:gd name="connsiteX0" fmla="*/ 503341 w 1010444"/>
                  <a:gd name="connsiteY0" fmla="*/ 0 h 631826"/>
                  <a:gd name="connsiteX1" fmla="*/ 507103 w 1010444"/>
                  <a:gd name="connsiteY1" fmla="*/ 0 h 631826"/>
                  <a:gd name="connsiteX2" fmla="*/ 954939 w 1010444"/>
                  <a:gd name="connsiteY2" fmla="*/ 418127 h 631826"/>
                  <a:gd name="connsiteX3" fmla="*/ 1010444 w 1010444"/>
                  <a:gd name="connsiteY3" fmla="*/ 484508 h 631826"/>
                  <a:gd name="connsiteX4" fmla="*/ 924147 w 1010444"/>
                  <a:gd name="connsiteY4" fmla="*/ 537174 h 631826"/>
                  <a:gd name="connsiteX5" fmla="*/ 505221 w 1010444"/>
                  <a:gd name="connsiteY5" fmla="*/ 631826 h 631826"/>
                  <a:gd name="connsiteX6" fmla="*/ 86295 w 1010444"/>
                  <a:gd name="connsiteY6" fmla="*/ 537174 h 631826"/>
                  <a:gd name="connsiteX7" fmla="*/ 0 w 1010444"/>
                  <a:gd name="connsiteY7" fmla="*/ 484509 h 631826"/>
                  <a:gd name="connsiteX8" fmla="*/ 55505 w 1010444"/>
                  <a:gd name="connsiteY8" fmla="*/ 418127 h 631826"/>
                  <a:gd name="connsiteX9" fmla="*/ 503341 w 1010444"/>
                  <a:gd name="connsiteY9" fmla="*/ 0 h 6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444" h="631826">
                    <a:moveTo>
                      <a:pt x="503341" y="0"/>
                    </a:moveTo>
                    <a:cubicBezTo>
                      <a:pt x="507103" y="0"/>
                      <a:pt x="507103" y="0"/>
                      <a:pt x="507103" y="0"/>
                    </a:cubicBezTo>
                    <a:cubicBezTo>
                      <a:pt x="507103" y="0"/>
                      <a:pt x="720963" y="152373"/>
                      <a:pt x="954939" y="418127"/>
                    </a:cubicBezTo>
                    <a:lnTo>
                      <a:pt x="1010444" y="484508"/>
                    </a:lnTo>
                    <a:lnTo>
                      <a:pt x="924147" y="537174"/>
                    </a:lnTo>
                    <a:cubicBezTo>
                      <a:pt x="804563" y="596932"/>
                      <a:pt x="660401" y="631826"/>
                      <a:pt x="505221" y="631826"/>
                    </a:cubicBezTo>
                    <a:cubicBezTo>
                      <a:pt x="350041" y="631826"/>
                      <a:pt x="205880" y="596932"/>
                      <a:pt x="86295" y="537174"/>
                    </a:cubicBezTo>
                    <a:lnTo>
                      <a:pt x="0" y="484509"/>
                    </a:lnTo>
                    <a:lnTo>
                      <a:pt x="55505" y="418127"/>
                    </a:lnTo>
                    <a:cubicBezTo>
                      <a:pt x="289482" y="152373"/>
                      <a:pt x="503341" y="0"/>
                      <a:pt x="503341" y="0"/>
                    </a:cubicBezTo>
                    <a:close/>
                  </a:path>
                </a:pathLst>
              </a:custGeom>
              <a:solidFill>
                <a:srgbClr val="FF7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2714612" y="3857634"/>
            <a:ext cx="2430939" cy="292525"/>
            <a:chOff x="3585720" y="5478111"/>
            <a:chExt cx="3940789" cy="476441"/>
          </a:xfrm>
          <a:noFill/>
        </p:grpSpPr>
        <p:grpSp>
          <p:nvGrpSpPr>
            <p:cNvPr id="3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98" name="矩形 111"/>
          <p:cNvSpPr>
            <a:spLocks noChangeArrowheads="1"/>
          </p:cNvSpPr>
          <p:nvPr/>
        </p:nvSpPr>
        <p:spPr bwMode="auto">
          <a:xfrm>
            <a:off x="3401677" y="2993565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3765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98"/>
          <p:cNvGrpSpPr/>
          <p:nvPr/>
        </p:nvGrpSpPr>
        <p:grpSpPr>
          <a:xfrm>
            <a:off x="2571736" y="2428874"/>
            <a:ext cx="698003" cy="1515141"/>
            <a:chOff x="3288054" y="3177886"/>
            <a:chExt cx="1131530" cy="2467743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02" name="矩形 112"/>
          <p:cNvSpPr>
            <a:spLocks noChangeArrowheads="1"/>
          </p:cNvSpPr>
          <p:nvPr/>
        </p:nvSpPr>
        <p:spPr bwMode="auto">
          <a:xfrm>
            <a:off x="2571736" y="2571750"/>
            <a:ext cx="642942" cy="51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289" tIns="28145" rIns="56289" bIns="28145">
            <a:spAutoFit/>
          </a:bodyPr>
          <a:lstStyle/>
          <a:p>
            <a:pPr defTabSz="913765"/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开拓空运和铁路运输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02"/>
          <p:cNvGrpSpPr/>
          <p:nvPr/>
        </p:nvGrpSpPr>
        <p:grpSpPr>
          <a:xfrm>
            <a:off x="3357554" y="2285998"/>
            <a:ext cx="717062" cy="1595758"/>
            <a:chOff x="6669132" y="3004102"/>
            <a:chExt cx="1162426" cy="2599047"/>
          </a:xfrm>
        </p:grpSpPr>
        <p:sp>
          <p:nvSpPr>
            <p:cNvPr id="10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06" name="矩形 113"/>
          <p:cNvSpPr>
            <a:spLocks noChangeArrowheads="1"/>
          </p:cNvSpPr>
          <p:nvPr/>
        </p:nvSpPr>
        <p:spPr bwMode="auto">
          <a:xfrm>
            <a:off x="4619882" y="2645224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3765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14"/>
          <p:cNvSpPr>
            <a:spLocks noChangeArrowheads="1"/>
          </p:cNvSpPr>
          <p:nvPr/>
        </p:nvSpPr>
        <p:spPr bwMode="auto">
          <a:xfrm>
            <a:off x="5194221" y="2114687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3765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10"/>
          <p:cNvGrpSpPr/>
          <p:nvPr/>
        </p:nvGrpSpPr>
        <p:grpSpPr>
          <a:xfrm>
            <a:off x="4572000" y="1071552"/>
            <a:ext cx="830219" cy="2929508"/>
            <a:chOff x="7679013" y="1341562"/>
            <a:chExt cx="1345866" cy="4771355"/>
          </a:xfrm>
        </p:grpSpPr>
        <p:sp>
          <p:nvSpPr>
            <p:cNvPr id="11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4" name="矩形 118"/>
          <p:cNvSpPr>
            <a:spLocks noChangeArrowheads="1"/>
          </p:cNvSpPr>
          <p:nvPr/>
        </p:nvSpPr>
        <p:spPr bwMode="auto">
          <a:xfrm>
            <a:off x="5273829" y="1635849"/>
            <a:ext cx="729253" cy="24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3765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14"/>
          <p:cNvGrpSpPr/>
          <p:nvPr/>
        </p:nvGrpSpPr>
        <p:grpSpPr>
          <a:xfrm>
            <a:off x="4000496" y="1785932"/>
            <a:ext cx="717062" cy="2262040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22" name="矩形 120"/>
          <p:cNvSpPr>
            <a:spLocks noChangeArrowheads="1"/>
          </p:cNvSpPr>
          <p:nvPr/>
        </p:nvSpPr>
        <p:spPr bwMode="auto">
          <a:xfrm>
            <a:off x="4586797" y="2777857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3765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072198" y="1857370"/>
            <a:ext cx="2357454" cy="8572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89" tIns="28145" rIns="56289" bIns="28145"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34700" y="1901976"/>
            <a:ext cx="1837762" cy="795503"/>
          </a:xfrm>
          <a:prstGeom prst="rect">
            <a:avLst/>
          </a:prstGeom>
          <a:noFill/>
        </p:spPr>
        <p:txBody>
          <a:bodyPr wrap="square" lIns="56289" tIns="28145" rIns="56289" bIns="28145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打造为客户更全方位，更人性化系统服务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64" name="任意多边形 63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9512" y="214403"/>
            <a:ext cx="780930" cy="667376"/>
            <a:chOff x="3275856" y="432989"/>
            <a:chExt cx="3117628" cy="2664296"/>
          </a:xfrm>
        </p:grpSpPr>
        <p:sp>
          <p:nvSpPr>
            <p:cNvPr id="71" name="椭圆 70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95" name="MH_Text_1"/>
          <p:cNvSpPr/>
          <p:nvPr>
            <p:custDataLst>
              <p:tags r:id="rId1"/>
            </p:custDataLst>
          </p:nvPr>
        </p:nvSpPr>
        <p:spPr>
          <a:xfrm>
            <a:off x="1080415" y="352957"/>
            <a:ext cx="192431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未来的规划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28992" y="2428874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打造全球运价共享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00496" y="1857370"/>
            <a:ext cx="7143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D-D</a:t>
            </a:r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全球可追踪服务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714876" y="1214428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信息共享，互利共赢</a:t>
            </a:r>
          </a:p>
        </p:txBody>
      </p:sp>
      <p:pic>
        <p:nvPicPr>
          <p:cNvPr id="52" name="Picture 19" descr="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75"/>
            <a:ext cx="16294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组合 110"/>
          <p:cNvGrpSpPr/>
          <p:nvPr/>
        </p:nvGrpSpPr>
        <p:grpSpPr>
          <a:xfrm>
            <a:off x="5429256" y="928676"/>
            <a:ext cx="830219" cy="2929508"/>
            <a:chOff x="7679013" y="1341562"/>
            <a:chExt cx="1345866" cy="4771355"/>
          </a:xfrm>
        </p:grpSpPr>
        <p:sp>
          <p:nvSpPr>
            <p:cNvPr id="54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grpSp>
        <p:nvGrpSpPr>
          <p:cNvPr id="56" name="组合 64"/>
          <p:cNvGrpSpPr/>
          <p:nvPr/>
        </p:nvGrpSpPr>
        <p:grpSpPr>
          <a:xfrm>
            <a:off x="5143504" y="3857634"/>
            <a:ext cx="878965" cy="85387"/>
            <a:chOff x="4118605" y="5478111"/>
            <a:chExt cx="1424888" cy="139071"/>
          </a:xfrm>
          <a:noFill/>
        </p:grpSpPr>
        <p:grpSp>
          <p:nvGrpSpPr>
            <p:cNvPr id="58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61" name="直接连接符 15"/>
            <p:cNvCxnSpPr>
              <a:cxnSpLocks noChangeShapeType="1"/>
              <a:endCxn id="8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</p:grpSp>
      <p:sp>
        <p:nvSpPr>
          <p:cNvPr id="85" name="TextBox 84"/>
          <p:cNvSpPr txBox="1"/>
          <p:nvPr/>
        </p:nvSpPr>
        <p:spPr>
          <a:xfrm>
            <a:off x="5572132" y="1142990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云支付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-1332656" y="4880316"/>
            <a:ext cx="10972800" cy="2092494"/>
            <a:chOff x="-1387687" y="2032594"/>
            <a:chExt cx="10972800" cy="2092494"/>
          </a:xfrm>
        </p:grpSpPr>
        <p:sp>
          <p:nvSpPr>
            <p:cNvPr id="70" name="任意多边形 69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100000">
                    <a:srgbClr val="1AA9BC">
                      <a:alpha val="0"/>
                    </a:srgbClr>
                  </a:gs>
                  <a:gs pos="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643174" y="214296"/>
            <a:ext cx="450059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上海泛远国际国运有限公司</a:t>
            </a:r>
            <a:endParaRPr lang="en-US" altLang="zh-CN" sz="28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1193850" y="1463148"/>
            <a:ext cx="6984776" cy="2258043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2344704" y="-3412083"/>
            <a:ext cx="520097" cy="33720"/>
          </a:xfrm>
          <a:custGeom>
            <a:avLst/>
            <a:gdLst>
              <a:gd name="connsiteX0" fmla="*/ 1 w 520097"/>
              <a:gd name="connsiteY0" fmla="*/ 0 h 33720"/>
              <a:gd name="connsiteX1" fmla="*/ 371348 w 520097"/>
              <a:gd name="connsiteY1" fmla="*/ 16792 h 33720"/>
              <a:gd name="connsiteX2" fmla="*/ 520097 w 520097"/>
              <a:gd name="connsiteY2" fmla="*/ 33720 h 33720"/>
              <a:gd name="connsiteX3" fmla="*/ 520097 w 520097"/>
              <a:gd name="connsiteY3" fmla="*/ 33720 h 33720"/>
              <a:gd name="connsiteX4" fmla="*/ 371347 w 520097"/>
              <a:gd name="connsiteY4" fmla="*/ 16792 h 33720"/>
              <a:gd name="connsiteX5" fmla="*/ 186900 w 520097"/>
              <a:gd name="connsiteY5" fmla="*/ 4232 h 33720"/>
              <a:gd name="connsiteX6" fmla="*/ 0 w 520097"/>
              <a:gd name="connsiteY6" fmla="*/ 0 h 33720"/>
              <a:gd name="connsiteX7" fmla="*/ 1 w 520097"/>
              <a:gd name="connsiteY7" fmla="*/ 0 h 3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097" h="33720">
                <a:moveTo>
                  <a:pt x="1" y="0"/>
                </a:moveTo>
                <a:cubicBezTo>
                  <a:pt x="125368" y="0"/>
                  <a:pt x="249252" y="5688"/>
                  <a:pt x="371348" y="16792"/>
                </a:cubicBezTo>
                <a:lnTo>
                  <a:pt x="520097" y="33720"/>
                </a:lnTo>
                <a:lnTo>
                  <a:pt x="520097" y="33720"/>
                </a:lnTo>
                <a:lnTo>
                  <a:pt x="371347" y="16792"/>
                </a:lnTo>
                <a:cubicBezTo>
                  <a:pt x="310299" y="11240"/>
                  <a:pt x="248804" y="7042"/>
                  <a:pt x="186900" y="4232"/>
                </a:cubicBez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0075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4273450" y="-472258"/>
            <a:ext cx="10972800" cy="2092494"/>
            <a:chOff x="-1387687" y="2032594"/>
            <a:chExt cx="10972800" cy="2092494"/>
          </a:xfrm>
        </p:grpSpPr>
        <p:sp>
          <p:nvSpPr>
            <p:cNvPr id="62" name="任意多边形 61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1043608" y="1319332"/>
            <a:ext cx="6984776" cy="2258043"/>
          </a:xfrm>
          <a:prstGeom prst="roundRect">
            <a:avLst>
              <a:gd name="adj" fmla="val 0"/>
            </a:avLst>
          </a:prstGeom>
          <a:solidFill>
            <a:srgbClr val="1AA9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2313171" y="2436025"/>
            <a:ext cx="43524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 BACKGROUND BUSINESS WORK REPORT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896172" y="1780977"/>
            <a:ext cx="5186484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谢谢聆听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915818" y="3368323"/>
            <a:ext cx="3240360" cy="580933"/>
            <a:chOff x="2915818" y="3368323"/>
            <a:chExt cx="3240360" cy="580933"/>
          </a:xfrm>
        </p:grpSpPr>
        <p:sp>
          <p:nvSpPr>
            <p:cNvPr id="40" name="圆角矩形 39"/>
            <p:cNvSpPr/>
            <p:nvPr/>
          </p:nvSpPr>
          <p:spPr>
            <a:xfrm>
              <a:off x="3059832" y="3368323"/>
              <a:ext cx="2952328" cy="576064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报人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：路仪勤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等腰三角形 75"/>
            <p:cNvSpPr/>
            <p:nvPr/>
          </p:nvSpPr>
          <p:spPr>
            <a:xfrm rot="16200000">
              <a:off x="2875138" y="3764558"/>
              <a:ext cx="225378" cy="14401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6"/>
            <p:cNvSpPr/>
            <p:nvPr/>
          </p:nvSpPr>
          <p:spPr>
            <a:xfrm rot="16200000" flipV="1">
              <a:off x="5971480" y="3764558"/>
              <a:ext cx="225378" cy="14401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697998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/>
      <p:bldP spid="22" grpId="1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91454" y="356203"/>
            <a:ext cx="2664296" cy="26642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970526" y="1203570"/>
            <a:ext cx="510936" cy="512028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466470" y="2224886"/>
            <a:ext cx="510936" cy="512028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674382" y="3122878"/>
            <a:ext cx="510936" cy="512028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658888" y="3938386"/>
            <a:ext cx="510936" cy="512028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6"/>
            </p:custDataLst>
          </p:nvPr>
        </p:nvSpPr>
        <p:spPr>
          <a:xfrm>
            <a:off x="5652120" y="1205669"/>
            <a:ext cx="192431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开拓和提升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7"/>
            </p:custDataLst>
          </p:nvPr>
        </p:nvSpPr>
        <p:spPr>
          <a:xfrm>
            <a:off x="5148064" y="2226984"/>
            <a:ext cx="192431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功能和效率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8"/>
            </p:custDataLst>
          </p:nvPr>
        </p:nvSpPr>
        <p:spPr>
          <a:xfrm>
            <a:off x="4355976" y="3124977"/>
            <a:ext cx="192431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实用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和安全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9"/>
            </p:custDataLst>
          </p:nvPr>
        </p:nvSpPr>
        <p:spPr>
          <a:xfrm>
            <a:off x="3340482" y="3940484"/>
            <a:ext cx="192431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发展和规划</a:t>
            </a:r>
            <a:endParaRPr lang="zh-CN" altLang="en-US" sz="2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1"/>
          <p:cNvSpPr txBox="1"/>
          <p:nvPr>
            <p:custDataLst>
              <p:tags r:id="rId10"/>
            </p:custDataLst>
          </p:nvPr>
        </p:nvSpPr>
        <p:spPr>
          <a:xfrm>
            <a:off x="683568" y="966063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47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Others_2"/>
          <p:cNvSpPr txBox="1"/>
          <p:nvPr>
            <p:custDataLst>
              <p:tags r:id="rId11"/>
            </p:custDataLst>
          </p:nvPr>
        </p:nvSpPr>
        <p:spPr>
          <a:xfrm>
            <a:off x="693889" y="1688351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572979" y="1441674"/>
            <a:ext cx="936103" cy="936103"/>
          </a:xfrm>
          <a:prstGeom prst="ellipse">
            <a:avLst/>
          </a:prstGeom>
          <a:solidFill>
            <a:srgbClr val="1AA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339752" y="2254077"/>
            <a:ext cx="10972800" cy="2092494"/>
            <a:chOff x="-1387687" y="2032594"/>
            <a:chExt cx="10972800" cy="2092494"/>
          </a:xfrm>
        </p:grpSpPr>
        <p:sp>
          <p:nvSpPr>
            <p:cNvPr id="30" name="任意多边形 29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1404664" y="1867160"/>
            <a:ext cx="10972800" cy="2092494"/>
            <a:chOff x="-1387687" y="2032594"/>
            <a:chExt cx="10972800" cy="2092494"/>
          </a:xfrm>
        </p:grpSpPr>
        <p:sp>
          <p:nvSpPr>
            <p:cNvPr id="14" name="任意多边形 13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4139952" y="3624750"/>
            <a:ext cx="42182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询价体系的开拓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2 .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操作模式上的提升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9592" y="563832"/>
            <a:ext cx="2429069" cy="2075860"/>
            <a:chOff x="3275856" y="432989"/>
            <a:chExt cx="3117628" cy="2664296"/>
          </a:xfrm>
        </p:grpSpPr>
        <p:sp>
          <p:nvSpPr>
            <p:cNvPr id="11" name="椭圆 10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8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Text_1"/>
          <p:cNvSpPr/>
          <p:nvPr>
            <p:custDataLst>
              <p:tags r:id="rId1"/>
            </p:custDataLst>
          </p:nvPr>
        </p:nvSpPr>
        <p:spPr>
          <a:xfrm>
            <a:off x="4416515" y="2473774"/>
            <a:ext cx="3870261" cy="6508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开拓和提升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571472" y="2285998"/>
            <a:ext cx="995308" cy="1420416"/>
          </a:xfrm>
          <a:custGeom>
            <a:avLst/>
            <a:gdLst>
              <a:gd name="T0" fmla="*/ 542 w 588"/>
              <a:gd name="T1" fmla="*/ 636 h 840"/>
              <a:gd name="T2" fmla="*/ 384 w 588"/>
              <a:gd name="T3" fmla="*/ 624 h 840"/>
              <a:gd name="T4" fmla="*/ 382 w 588"/>
              <a:gd name="T5" fmla="*/ 469 h 840"/>
              <a:gd name="T6" fmla="*/ 541 w 588"/>
              <a:gd name="T7" fmla="*/ 455 h 840"/>
              <a:gd name="T8" fmla="*/ 583 w 588"/>
              <a:gd name="T9" fmla="*/ 476 h 840"/>
              <a:gd name="T10" fmla="*/ 585 w 588"/>
              <a:gd name="T11" fmla="*/ 449 h 840"/>
              <a:gd name="T12" fmla="*/ 585 w 588"/>
              <a:gd name="T13" fmla="*/ 327 h 840"/>
              <a:gd name="T14" fmla="*/ 494 w 588"/>
              <a:gd name="T15" fmla="*/ 239 h 840"/>
              <a:gd name="T16" fmla="*/ 322 w 588"/>
              <a:gd name="T17" fmla="*/ 239 h 840"/>
              <a:gd name="T18" fmla="*/ 354 w 588"/>
              <a:gd name="T19" fmla="*/ 159 h 840"/>
              <a:gd name="T20" fmla="*/ 342 w 588"/>
              <a:gd name="T21" fmla="*/ 31 h 840"/>
              <a:gd name="T22" fmla="*/ 213 w 588"/>
              <a:gd name="T23" fmla="*/ 34 h 840"/>
              <a:gd name="T24" fmla="*/ 205 w 588"/>
              <a:gd name="T25" fmla="*/ 163 h 840"/>
              <a:gd name="T26" fmla="*/ 234 w 588"/>
              <a:gd name="T27" fmla="*/ 239 h 840"/>
              <a:gd name="T28" fmla="*/ 75 w 588"/>
              <a:gd name="T29" fmla="*/ 239 h 840"/>
              <a:gd name="T30" fmla="*/ 0 w 588"/>
              <a:gd name="T31" fmla="*/ 259 h 840"/>
              <a:gd name="T32" fmla="*/ 8 w 588"/>
              <a:gd name="T33" fmla="*/ 338 h 840"/>
              <a:gd name="T34" fmla="*/ 552 w 588"/>
              <a:gd name="T35" fmla="*/ 840 h 840"/>
              <a:gd name="T36" fmla="*/ 584 w 588"/>
              <a:gd name="T37" fmla="*/ 786 h 840"/>
              <a:gd name="T38" fmla="*/ 585 w 588"/>
              <a:gd name="T39" fmla="*/ 613 h 840"/>
              <a:gd name="T40" fmla="*/ 542 w 588"/>
              <a:gd name="T41" fmla="*/ 6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840">
                <a:moveTo>
                  <a:pt x="542" y="636"/>
                </a:moveTo>
                <a:cubicBezTo>
                  <a:pt x="487" y="672"/>
                  <a:pt x="423" y="668"/>
                  <a:pt x="384" y="624"/>
                </a:cubicBezTo>
                <a:cubicBezTo>
                  <a:pt x="344" y="580"/>
                  <a:pt x="343" y="514"/>
                  <a:pt x="382" y="469"/>
                </a:cubicBezTo>
                <a:cubicBezTo>
                  <a:pt x="420" y="425"/>
                  <a:pt x="486" y="420"/>
                  <a:pt x="541" y="455"/>
                </a:cubicBezTo>
                <a:cubicBezTo>
                  <a:pt x="553" y="463"/>
                  <a:pt x="567" y="468"/>
                  <a:pt x="583" y="476"/>
                </a:cubicBezTo>
                <a:cubicBezTo>
                  <a:pt x="584" y="461"/>
                  <a:pt x="585" y="455"/>
                  <a:pt x="585" y="449"/>
                </a:cubicBezTo>
                <a:cubicBezTo>
                  <a:pt x="586" y="408"/>
                  <a:pt x="586" y="368"/>
                  <a:pt x="585" y="327"/>
                </a:cubicBezTo>
                <a:cubicBezTo>
                  <a:pt x="584" y="267"/>
                  <a:pt x="556" y="240"/>
                  <a:pt x="494" y="239"/>
                </a:cubicBezTo>
                <a:cubicBezTo>
                  <a:pt x="441" y="239"/>
                  <a:pt x="388" y="239"/>
                  <a:pt x="322" y="239"/>
                </a:cubicBezTo>
                <a:cubicBezTo>
                  <a:pt x="335" y="206"/>
                  <a:pt x="341" y="181"/>
                  <a:pt x="354" y="159"/>
                </a:cubicBezTo>
                <a:cubicBezTo>
                  <a:pt x="381" y="115"/>
                  <a:pt x="377" y="63"/>
                  <a:pt x="342" y="31"/>
                </a:cubicBezTo>
                <a:cubicBezTo>
                  <a:pt x="306" y="0"/>
                  <a:pt x="248" y="1"/>
                  <a:pt x="213" y="34"/>
                </a:cubicBezTo>
                <a:cubicBezTo>
                  <a:pt x="179" y="67"/>
                  <a:pt x="178" y="120"/>
                  <a:pt x="205" y="163"/>
                </a:cubicBezTo>
                <a:cubicBezTo>
                  <a:pt x="218" y="184"/>
                  <a:pt x="223" y="209"/>
                  <a:pt x="234" y="239"/>
                </a:cubicBezTo>
                <a:cubicBezTo>
                  <a:pt x="172" y="239"/>
                  <a:pt x="124" y="242"/>
                  <a:pt x="75" y="239"/>
                </a:cubicBezTo>
                <a:cubicBezTo>
                  <a:pt x="45" y="237"/>
                  <a:pt x="21" y="243"/>
                  <a:pt x="0" y="259"/>
                </a:cubicBezTo>
                <a:cubicBezTo>
                  <a:pt x="1" y="285"/>
                  <a:pt x="3" y="311"/>
                  <a:pt x="8" y="338"/>
                </a:cubicBezTo>
                <a:cubicBezTo>
                  <a:pt x="51" y="614"/>
                  <a:pt x="285" y="817"/>
                  <a:pt x="552" y="840"/>
                </a:cubicBezTo>
                <a:cubicBezTo>
                  <a:pt x="570" y="830"/>
                  <a:pt x="581" y="811"/>
                  <a:pt x="584" y="786"/>
                </a:cubicBezTo>
                <a:cubicBezTo>
                  <a:pt x="588" y="732"/>
                  <a:pt x="585" y="677"/>
                  <a:pt x="585" y="613"/>
                </a:cubicBezTo>
                <a:cubicBezTo>
                  <a:pt x="566" y="623"/>
                  <a:pt x="554" y="628"/>
                  <a:pt x="542" y="6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643042" y="1643056"/>
            <a:ext cx="1016738" cy="1444229"/>
          </a:xfrm>
          <a:custGeom>
            <a:avLst/>
            <a:gdLst>
              <a:gd name="T0" fmla="*/ 562 w 601"/>
              <a:gd name="T1" fmla="*/ 417 h 854"/>
              <a:gd name="T2" fmla="*/ 244 w 601"/>
              <a:gd name="T3" fmla="*/ 82 h 854"/>
              <a:gd name="T4" fmla="*/ 222 w 601"/>
              <a:gd name="T5" fmla="*/ 50 h 854"/>
              <a:gd name="T6" fmla="*/ 223 w 601"/>
              <a:gd name="T7" fmla="*/ 0 h 854"/>
              <a:gd name="T8" fmla="*/ 79 w 601"/>
              <a:gd name="T9" fmla="*/ 0 h 854"/>
              <a:gd name="T10" fmla="*/ 4 w 601"/>
              <a:gd name="T11" fmla="*/ 69 h 854"/>
              <a:gd name="T12" fmla="*/ 3 w 601"/>
              <a:gd name="T13" fmla="*/ 267 h 854"/>
              <a:gd name="T14" fmla="*/ 87 w 601"/>
              <a:gd name="T15" fmla="*/ 230 h 854"/>
              <a:gd name="T16" fmla="*/ 214 w 601"/>
              <a:gd name="T17" fmla="*/ 249 h 854"/>
              <a:gd name="T18" fmla="*/ 208 w 601"/>
              <a:gd name="T19" fmla="*/ 373 h 854"/>
              <a:gd name="T20" fmla="*/ 84 w 601"/>
              <a:gd name="T21" fmla="*/ 384 h 854"/>
              <a:gd name="T22" fmla="*/ 3 w 601"/>
              <a:gd name="T23" fmla="*/ 352 h 854"/>
              <a:gd name="T24" fmla="*/ 3 w 601"/>
              <a:gd name="T25" fmla="*/ 522 h 854"/>
              <a:gd name="T26" fmla="*/ 94 w 601"/>
              <a:gd name="T27" fmla="*/ 614 h 854"/>
              <a:gd name="T28" fmla="*/ 266 w 601"/>
              <a:gd name="T29" fmla="*/ 614 h 854"/>
              <a:gd name="T30" fmla="*/ 233 w 601"/>
              <a:gd name="T31" fmla="*/ 694 h 854"/>
              <a:gd name="T32" fmla="*/ 247 w 601"/>
              <a:gd name="T33" fmla="*/ 822 h 854"/>
              <a:gd name="T34" fmla="*/ 371 w 601"/>
              <a:gd name="T35" fmla="*/ 822 h 854"/>
              <a:gd name="T36" fmla="*/ 385 w 601"/>
              <a:gd name="T37" fmla="*/ 695 h 854"/>
              <a:gd name="T38" fmla="*/ 351 w 601"/>
              <a:gd name="T39" fmla="*/ 614 h 854"/>
              <a:gd name="T40" fmla="*/ 533 w 601"/>
              <a:gd name="T41" fmla="*/ 614 h 854"/>
              <a:gd name="T42" fmla="*/ 601 w 601"/>
              <a:gd name="T43" fmla="*/ 585 h 854"/>
              <a:gd name="T44" fmla="*/ 562 w 601"/>
              <a:gd name="T45" fmla="*/ 41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1" h="854">
                <a:moveTo>
                  <a:pt x="562" y="417"/>
                </a:moveTo>
                <a:cubicBezTo>
                  <a:pt x="503" y="262"/>
                  <a:pt x="395" y="151"/>
                  <a:pt x="244" y="82"/>
                </a:cubicBezTo>
                <a:cubicBezTo>
                  <a:pt x="228" y="75"/>
                  <a:pt x="221" y="67"/>
                  <a:pt x="222" y="50"/>
                </a:cubicBezTo>
                <a:cubicBezTo>
                  <a:pt x="223" y="33"/>
                  <a:pt x="223" y="16"/>
                  <a:pt x="223" y="0"/>
                </a:cubicBezTo>
                <a:cubicBezTo>
                  <a:pt x="175" y="0"/>
                  <a:pt x="127" y="0"/>
                  <a:pt x="79" y="0"/>
                </a:cubicBezTo>
                <a:cubicBezTo>
                  <a:pt x="36" y="1"/>
                  <a:pt x="7" y="27"/>
                  <a:pt x="4" y="69"/>
                </a:cubicBezTo>
                <a:cubicBezTo>
                  <a:pt x="0" y="130"/>
                  <a:pt x="3" y="191"/>
                  <a:pt x="3" y="267"/>
                </a:cubicBezTo>
                <a:cubicBezTo>
                  <a:pt x="38" y="252"/>
                  <a:pt x="64" y="243"/>
                  <a:pt x="87" y="230"/>
                </a:cubicBezTo>
                <a:cubicBezTo>
                  <a:pt x="131" y="204"/>
                  <a:pt x="184" y="211"/>
                  <a:pt x="214" y="249"/>
                </a:cubicBezTo>
                <a:cubicBezTo>
                  <a:pt x="244" y="286"/>
                  <a:pt x="242" y="338"/>
                  <a:pt x="208" y="373"/>
                </a:cubicBezTo>
                <a:cubicBezTo>
                  <a:pt x="176" y="407"/>
                  <a:pt x="125" y="409"/>
                  <a:pt x="84" y="384"/>
                </a:cubicBezTo>
                <a:cubicBezTo>
                  <a:pt x="62" y="370"/>
                  <a:pt x="35" y="364"/>
                  <a:pt x="3" y="352"/>
                </a:cubicBezTo>
                <a:cubicBezTo>
                  <a:pt x="3" y="418"/>
                  <a:pt x="2" y="470"/>
                  <a:pt x="3" y="522"/>
                </a:cubicBezTo>
                <a:cubicBezTo>
                  <a:pt x="3" y="586"/>
                  <a:pt x="30" y="613"/>
                  <a:pt x="94" y="614"/>
                </a:cubicBezTo>
                <a:cubicBezTo>
                  <a:pt x="147" y="615"/>
                  <a:pt x="200" y="614"/>
                  <a:pt x="266" y="614"/>
                </a:cubicBezTo>
                <a:cubicBezTo>
                  <a:pt x="253" y="647"/>
                  <a:pt x="246" y="672"/>
                  <a:pt x="233" y="694"/>
                </a:cubicBezTo>
                <a:cubicBezTo>
                  <a:pt x="206" y="738"/>
                  <a:pt x="210" y="790"/>
                  <a:pt x="247" y="822"/>
                </a:cubicBezTo>
                <a:cubicBezTo>
                  <a:pt x="283" y="854"/>
                  <a:pt x="334" y="854"/>
                  <a:pt x="371" y="822"/>
                </a:cubicBezTo>
                <a:cubicBezTo>
                  <a:pt x="408" y="791"/>
                  <a:pt x="412" y="738"/>
                  <a:pt x="385" y="695"/>
                </a:cubicBezTo>
                <a:cubicBezTo>
                  <a:pt x="372" y="673"/>
                  <a:pt x="365" y="648"/>
                  <a:pt x="351" y="614"/>
                </a:cubicBezTo>
                <a:cubicBezTo>
                  <a:pt x="423" y="614"/>
                  <a:pt x="478" y="615"/>
                  <a:pt x="533" y="614"/>
                </a:cubicBezTo>
                <a:cubicBezTo>
                  <a:pt x="564" y="613"/>
                  <a:pt x="587" y="603"/>
                  <a:pt x="601" y="585"/>
                </a:cubicBezTo>
                <a:cubicBezTo>
                  <a:pt x="596" y="529"/>
                  <a:pt x="584" y="473"/>
                  <a:pt x="562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14414" y="2714626"/>
            <a:ext cx="1419147" cy="1020366"/>
          </a:xfrm>
          <a:custGeom>
            <a:avLst/>
            <a:gdLst>
              <a:gd name="T0" fmla="*/ 839 w 839"/>
              <a:gd name="T1" fmla="*/ 33 h 603"/>
              <a:gd name="T2" fmla="*/ 778 w 839"/>
              <a:gd name="T3" fmla="*/ 2 h 603"/>
              <a:gd name="T4" fmla="*/ 622 w 839"/>
              <a:gd name="T5" fmla="*/ 2 h 603"/>
              <a:gd name="T6" fmla="*/ 620 w 839"/>
              <a:gd name="T7" fmla="*/ 18 h 603"/>
              <a:gd name="T8" fmla="*/ 638 w 839"/>
              <a:gd name="T9" fmla="*/ 47 h 603"/>
              <a:gd name="T10" fmla="*/ 622 w 839"/>
              <a:gd name="T11" fmla="*/ 205 h 603"/>
              <a:gd name="T12" fmla="*/ 471 w 839"/>
              <a:gd name="T13" fmla="*/ 206 h 603"/>
              <a:gd name="T14" fmla="*/ 454 w 839"/>
              <a:gd name="T15" fmla="*/ 48 h 603"/>
              <a:gd name="T16" fmla="*/ 479 w 839"/>
              <a:gd name="T17" fmla="*/ 1 h 603"/>
              <a:gd name="T18" fmla="*/ 340 w 839"/>
              <a:gd name="T19" fmla="*/ 1 h 603"/>
              <a:gd name="T20" fmla="*/ 239 w 839"/>
              <a:gd name="T21" fmla="*/ 100 h 603"/>
              <a:gd name="T22" fmla="*/ 239 w 839"/>
              <a:gd name="T23" fmla="*/ 266 h 603"/>
              <a:gd name="T24" fmla="*/ 158 w 839"/>
              <a:gd name="T25" fmla="*/ 231 h 603"/>
              <a:gd name="T26" fmla="*/ 30 w 839"/>
              <a:gd name="T27" fmla="*/ 247 h 603"/>
              <a:gd name="T28" fmla="*/ 33 w 839"/>
              <a:gd name="T29" fmla="*/ 371 h 603"/>
              <a:gd name="T30" fmla="*/ 161 w 839"/>
              <a:gd name="T31" fmla="*/ 384 h 603"/>
              <a:gd name="T32" fmla="*/ 240 w 839"/>
              <a:gd name="T33" fmla="*/ 350 h 603"/>
              <a:gd name="T34" fmla="*/ 240 w 839"/>
              <a:gd name="T35" fmla="*/ 533 h 603"/>
              <a:gd name="T36" fmla="*/ 276 w 839"/>
              <a:gd name="T37" fmla="*/ 603 h 603"/>
              <a:gd name="T38" fmla="*/ 351 w 839"/>
              <a:gd name="T39" fmla="*/ 593 h 603"/>
              <a:gd name="T40" fmla="*/ 839 w 839"/>
              <a:gd name="T41" fmla="*/ 3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9" h="603">
                <a:moveTo>
                  <a:pt x="839" y="33"/>
                </a:moveTo>
                <a:cubicBezTo>
                  <a:pt x="827" y="14"/>
                  <a:pt x="806" y="3"/>
                  <a:pt x="778" y="2"/>
                </a:cubicBezTo>
                <a:cubicBezTo>
                  <a:pt x="727" y="0"/>
                  <a:pt x="675" y="2"/>
                  <a:pt x="622" y="2"/>
                </a:cubicBezTo>
                <a:cubicBezTo>
                  <a:pt x="621" y="12"/>
                  <a:pt x="619" y="16"/>
                  <a:pt x="620" y="18"/>
                </a:cubicBezTo>
                <a:cubicBezTo>
                  <a:pt x="626" y="28"/>
                  <a:pt x="631" y="37"/>
                  <a:pt x="638" y="47"/>
                </a:cubicBezTo>
                <a:cubicBezTo>
                  <a:pt x="674" y="101"/>
                  <a:pt x="668" y="166"/>
                  <a:pt x="622" y="205"/>
                </a:cubicBezTo>
                <a:cubicBezTo>
                  <a:pt x="578" y="243"/>
                  <a:pt x="517" y="244"/>
                  <a:pt x="471" y="206"/>
                </a:cubicBezTo>
                <a:cubicBezTo>
                  <a:pt x="426" y="169"/>
                  <a:pt x="419" y="102"/>
                  <a:pt x="454" y="48"/>
                </a:cubicBezTo>
                <a:cubicBezTo>
                  <a:pt x="462" y="36"/>
                  <a:pt x="468" y="22"/>
                  <a:pt x="479" y="1"/>
                </a:cubicBezTo>
                <a:cubicBezTo>
                  <a:pt x="426" y="1"/>
                  <a:pt x="383" y="1"/>
                  <a:pt x="340" y="1"/>
                </a:cubicBezTo>
                <a:cubicBezTo>
                  <a:pt x="266" y="2"/>
                  <a:pt x="240" y="27"/>
                  <a:pt x="239" y="100"/>
                </a:cubicBezTo>
                <a:cubicBezTo>
                  <a:pt x="239" y="151"/>
                  <a:pt x="239" y="202"/>
                  <a:pt x="239" y="266"/>
                </a:cubicBezTo>
                <a:cubicBezTo>
                  <a:pt x="205" y="252"/>
                  <a:pt x="180" y="244"/>
                  <a:pt x="158" y="231"/>
                </a:cubicBezTo>
                <a:cubicBezTo>
                  <a:pt x="114" y="205"/>
                  <a:pt x="61" y="210"/>
                  <a:pt x="30" y="247"/>
                </a:cubicBezTo>
                <a:cubicBezTo>
                  <a:pt x="0" y="284"/>
                  <a:pt x="1" y="335"/>
                  <a:pt x="33" y="371"/>
                </a:cubicBezTo>
                <a:cubicBezTo>
                  <a:pt x="65" y="407"/>
                  <a:pt x="118" y="411"/>
                  <a:pt x="161" y="384"/>
                </a:cubicBezTo>
                <a:cubicBezTo>
                  <a:pt x="182" y="370"/>
                  <a:pt x="207" y="364"/>
                  <a:pt x="240" y="350"/>
                </a:cubicBezTo>
                <a:cubicBezTo>
                  <a:pt x="240" y="420"/>
                  <a:pt x="239" y="477"/>
                  <a:pt x="240" y="533"/>
                </a:cubicBezTo>
                <a:cubicBezTo>
                  <a:pt x="241" y="567"/>
                  <a:pt x="253" y="591"/>
                  <a:pt x="276" y="603"/>
                </a:cubicBezTo>
                <a:cubicBezTo>
                  <a:pt x="301" y="602"/>
                  <a:pt x="326" y="598"/>
                  <a:pt x="351" y="593"/>
                </a:cubicBezTo>
                <a:cubicBezTo>
                  <a:pt x="634" y="537"/>
                  <a:pt x="825" y="300"/>
                  <a:pt x="839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428860" y="1643056"/>
            <a:ext cx="1782269" cy="435858"/>
            <a:chOff x="5431395" y="2368916"/>
            <a:chExt cx="2376489" cy="581144"/>
          </a:xfrm>
          <a:solidFill>
            <a:schemeClr val="accent2"/>
          </a:solidFill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5431395" y="2573456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022960" y="2463861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12"/>
            <p:cNvGrpSpPr/>
            <p:nvPr/>
          </p:nvGrpSpPr>
          <p:grpSpPr>
            <a:xfrm flipV="1">
              <a:off x="5828053" y="2384381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Freeform 22"/>
            <p:cNvSpPr>
              <a:spLocks noEditPoints="1"/>
            </p:cNvSpPr>
            <p:nvPr/>
          </p:nvSpPr>
          <p:spPr bwMode="auto">
            <a:xfrm flipH="1">
              <a:off x="7612977" y="2368916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357422" y="3500444"/>
            <a:ext cx="1643139" cy="424259"/>
            <a:chOff x="5194765" y="4869597"/>
            <a:chExt cx="2190972" cy="565679"/>
          </a:xfrm>
          <a:solidFill>
            <a:schemeClr val="accent3"/>
          </a:solidFill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94765" y="4869597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786330" y="5355796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21"/>
            <p:cNvGrpSpPr/>
            <p:nvPr/>
          </p:nvGrpSpPr>
          <p:grpSpPr>
            <a:xfrm>
              <a:off x="5591423" y="5240369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8" name="Straight Connector 27"/>
          <p:cNvCxnSpPr/>
          <p:nvPr/>
        </p:nvCxnSpPr>
        <p:spPr bwMode="auto">
          <a:xfrm flipH="1">
            <a:off x="642910" y="3500444"/>
            <a:ext cx="302800" cy="282453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4" name="Group 29"/>
          <p:cNvGrpSpPr/>
          <p:nvPr/>
        </p:nvGrpSpPr>
        <p:grpSpPr>
          <a:xfrm flipH="1">
            <a:off x="571472" y="3786196"/>
            <a:ext cx="146172" cy="146180"/>
            <a:chOff x="6511702" y="5419514"/>
            <a:chExt cx="194907" cy="194907"/>
          </a:xfrm>
          <a:solidFill>
            <a:schemeClr val="accent4"/>
          </a:solidFill>
        </p:grpSpPr>
        <p:sp>
          <p:nvSpPr>
            <p:cNvPr id="31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3775354" y="3336483"/>
            <a:ext cx="301548" cy="297818"/>
            <a:chOff x="-2792595" y="1299030"/>
            <a:chExt cx="1030470" cy="1017672"/>
          </a:xfrm>
          <a:solidFill>
            <a:schemeClr val="bg1"/>
          </a:solidFill>
        </p:grpSpPr>
        <p:sp>
          <p:nvSpPr>
            <p:cNvPr id="37" name="Freeform 57"/>
            <p:cNvSpPr/>
            <p:nvPr/>
          </p:nvSpPr>
          <p:spPr bwMode="auto">
            <a:xfrm>
              <a:off x="-2670185" y="1319617"/>
              <a:ext cx="908060" cy="669917"/>
            </a:xfrm>
            <a:custGeom>
              <a:avLst/>
              <a:gdLst>
                <a:gd name="T0" fmla="*/ 1182 w 1528"/>
                <a:gd name="T1" fmla="*/ 61 h 1127"/>
                <a:gd name="T2" fmla="*/ 1386 w 1528"/>
                <a:gd name="T3" fmla="*/ 25 h 1127"/>
                <a:gd name="T4" fmla="*/ 1508 w 1528"/>
                <a:gd name="T5" fmla="*/ 4 h 1127"/>
                <a:gd name="T6" fmla="*/ 1525 w 1528"/>
                <a:gd name="T7" fmla="*/ 20 h 1127"/>
                <a:gd name="T8" fmla="*/ 1471 w 1528"/>
                <a:gd name="T9" fmla="*/ 296 h 1127"/>
                <a:gd name="T10" fmla="*/ 1460 w 1528"/>
                <a:gd name="T11" fmla="*/ 353 h 1127"/>
                <a:gd name="T12" fmla="*/ 1403 w 1528"/>
                <a:gd name="T13" fmla="*/ 292 h 1127"/>
                <a:gd name="T14" fmla="*/ 1369 w 1528"/>
                <a:gd name="T15" fmla="*/ 290 h 1127"/>
                <a:gd name="T16" fmla="*/ 1185 w 1528"/>
                <a:gd name="T17" fmla="*/ 471 h 1127"/>
                <a:gd name="T18" fmla="*/ 741 w 1528"/>
                <a:gd name="T19" fmla="*/ 904 h 1127"/>
                <a:gd name="T20" fmla="*/ 713 w 1528"/>
                <a:gd name="T21" fmla="*/ 904 h 1127"/>
                <a:gd name="T22" fmla="*/ 546 w 1528"/>
                <a:gd name="T23" fmla="*/ 744 h 1127"/>
                <a:gd name="T24" fmla="*/ 516 w 1528"/>
                <a:gd name="T25" fmla="*/ 744 h 1127"/>
                <a:gd name="T26" fmla="*/ 147 w 1528"/>
                <a:gd name="T27" fmla="*/ 1114 h 1127"/>
                <a:gd name="T28" fmla="*/ 115 w 1528"/>
                <a:gd name="T29" fmla="*/ 1113 h 1127"/>
                <a:gd name="T30" fmla="*/ 12 w 1528"/>
                <a:gd name="T31" fmla="*/ 1011 h 1127"/>
                <a:gd name="T32" fmla="*/ 10 w 1528"/>
                <a:gd name="T33" fmla="*/ 988 h 1127"/>
                <a:gd name="T34" fmla="*/ 524 w 1528"/>
                <a:gd name="T35" fmla="*/ 475 h 1127"/>
                <a:gd name="T36" fmla="*/ 548 w 1528"/>
                <a:gd name="T37" fmla="*/ 477 h 1127"/>
                <a:gd name="T38" fmla="*/ 716 w 1528"/>
                <a:gd name="T39" fmla="*/ 636 h 1127"/>
                <a:gd name="T40" fmla="*/ 738 w 1528"/>
                <a:gd name="T41" fmla="*/ 636 h 1127"/>
                <a:gd name="T42" fmla="*/ 1147 w 1528"/>
                <a:gd name="T43" fmla="*/ 242 h 1127"/>
                <a:gd name="T44" fmla="*/ 1241 w 1528"/>
                <a:gd name="T45" fmla="*/ 153 h 1127"/>
                <a:gd name="T46" fmla="*/ 1242 w 1528"/>
                <a:gd name="T47" fmla="*/ 127 h 1127"/>
                <a:gd name="T48" fmla="*/ 1178 w 1528"/>
                <a:gd name="T49" fmla="*/ 67 h 1127"/>
                <a:gd name="T50" fmla="*/ 1182 w 1528"/>
                <a:gd name="T51" fmla="*/ 6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8" h="1127">
                  <a:moveTo>
                    <a:pt x="1182" y="61"/>
                  </a:moveTo>
                  <a:cubicBezTo>
                    <a:pt x="1250" y="49"/>
                    <a:pt x="1318" y="37"/>
                    <a:pt x="1386" y="25"/>
                  </a:cubicBezTo>
                  <a:cubicBezTo>
                    <a:pt x="1427" y="18"/>
                    <a:pt x="1468" y="12"/>
                    <a:pt x="1508" y="4"/>
                  </a:cubicBezTo>
                  <a:cubicBezTo>
                    <a:pt x="1525" y="0"/>
                    <a:pt x="1528" y="5"/>
                    <a:pt x="1525" y="20"/>
                  </a:cubicBezTo>
                  <a:cubicBezTo>
                    <a:pt x="1506" y="112"/>
                    <a:pt x="1489" y="204"/>
                    <a:pt x="1471" y="296"/>
                  </a:cubicBezTo>
                  <a:cubicBezTo>
                    <a:pt x="1468" y="313"/>
                    <a:pt x="1464" y="330"/>
                    <a:pt x="1460" y="353"/>
                  </a:cubicBezTo>
                  <a:cubicBezTo>
                    <a:pt x="1439" y="330"/>
                    <a:pt x="1420" y="312"/>
                    <a:pt x="1403" y="292"/>
                  </a:cubicBezTo>
                  <a:cubicBezTo>
                    <a:pt x="1391" y="277"/>
                    <a:pt x="1383" y="276"/>
                    <a:pt x="1369" y="290"/>
                  </a:cubicBezTo>
                  <a:cubicBezTo>
                    <a:pt x="1308" y="351"/>
                    <a:pt x="1246" y="411"/>
                    <a:pt x="1185" y="471"/>
                  </a:cubicBezTo>
                  <a:cubicBezTo>
                    <a:pt x="1037" y="615"/>
                    <a:pt x="889" y="759"/>
                    <a:pt x="741" y="904"/>
                  </a:cubicBezTo>
                  <a:cubicBezTo>
                    <a:pt x="730" y="915"/>
                    <a:pt x="725" y="915"/>
                    <a:pt x="713" y="904"/>
                  </a:cubicBezTo>
                  <a:cubicBezTo>
                    <a:pt x="658" y="850"/>
                    <a:pt x="601" y="798"/>
                    <a:pt x="546" y="744"/>
                  </a:cubicBezTo>
                  <a:cubicBezTo>
                    <a:pt x="534" y="733"/>
                    <a:pt x="528" y="732"/>
                    <a:pt x="516" y="744"/>
                  </a:cubicBezTo>
                  <a:cubicBezTo>
                    <a:pt x="393" y="868"/>
                    <a:pt x="270" y="990"/>
                    <a:pt x="147" y="1114"/>
                  </a:cubicBezTo>
                  <a:cubicBezTo>
                    <a:pt x="134" y="1127"/>
                    <a:pt x="128" y="1126"/>
                    <a:pt x="115" y="1113"/>
                  </a:cubicBezTo>
                  <a:cubicBezTo>
                    <a:pt x="82" y="1078"/>
                    <a:pt x="47" y="1045"/>
                    <a:pt x="12" y="1011"/>
                  </a:cubicBezTo>
                  <a:cubicBezTo>
                    <a:pt x="3" y="1003"/>
                    <a:pt x="0" y="998"/>
                    <a:pt x="10" y="988"/>
                  </a:cubicBezTo>
                  <a:cubicBezTo>
                    <a:pt x="182" y="817"/>
                    <a:pt x="353" y="647"/>
                    <a:pt x="524" y="475"/>
                  </a:cubicBezTo>
                  <a:cubicBezTo>
                    <a:pt x="535" y="465"/>
                    <a:pt x="540" y="469"/>
                    <a:pt x="548" y="477"/>
                  </a:cubicBezTo>
                  <a:cubicBezTo>
                    <a:pt x="604" y="530"/>
                    <a:pt x="661" y="582"/>
                    <a:pt x="716" y="636"/>
                  </a:cubicBezTo>
                  <a:cubicBezTo>
                    <a:pt x="725" y="644"/>
                    <a:pt x="729" y="644"/>
                    <a:pt x="738" y="636"/>
                  </a:cubicBezTo>
                  <a:cubicBezTo>
                    <a:pt x="874" y="504"/>
                    <a:pt x="1011" y="373"/>
                    <a:pt x="1147" y="242"/>
                  </a:cubicBezTo>
                  <a:cubicBezTo>
                    <a:pt x="1178" y="212"/>
                    <a:pt x="1209" y="182"/>
                    <a:pt x="1241" y="153"/>
                  </a:cubicBezTo>
                  <a:cubicBezTo>
                    <a:pt x="1251" y="143"/>
                    <a:pt x="1254" y="137"/>
                    <a:pt x="1242" y="127"/>
                  </a:cubicBezTo>
                  <a:cubicBezTo>
                    <a:pt x="1220" y="108"/>
                    <a:pt x="1199" y="87"/>
                    <a:pt x="1178" y="67"/>
                  </a:cubicBezTo>
                  <a:cubicBezTo>
                    <a:pt x="1179" y="65"/>
                    <a:pt x="1181" y="63"/>
                    <a:pt x="118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8"/>
            <p:cNvSpPr/>
            <p:nvPr/>
          </p:nvSpPr>
          <p:spPr bwMode="auto">
            <a:xfrm>
              <a:off x="-2024750" y="1775316"/>
              <a:ext cx="258730" cy="524694"/>
            </a:xfrm>
            <a:custGeom>
              <a:avLst/>
              <a:gdLst>
                <a:gd name="T0" fmla="*/ 435 w 435"/>
                <a:gd name="T1" fmla="*/ 443 h 883"/>
                <a:gd name="T2" fmla="*/ 435 w 435"/>
                <a:gd name="T3" fmla="*/ 863 h 883"/>
                <a:gd name="T4" fmla="*/ 415 w 435"/>
                <a:gd name="T5" fmla="*/ 883 h 883"/>
                <a:gd name="T6" fmla="*/ 19 w 435"/>
                <a:gd name="T7" fmla="*/ 883 h 883"/>
                <a:gd name="T8" fmla="*/ 0 w 435"/>
                <a:gd name="T9" fmla="*/ 864 h 883"/>
                <a:gd name="T10" fmla="*/ 0 w 435"/>
                <a:gd name="T11" fmla="*/ 21 h 883"/>
                <a:gd name="T12" fmla="*/ 20 w 435"/>
                <a:gd name="T13" fmla="*/ 0 h 883"/>
                <a:gd name="T14" fmla="*/ 416 w 435"/>
                <a:gd name="T15" fmla="*/ 0 h 883"/>
                <a:gd name="T16" fmla="*/ 435 w 435"/>
                <a:gd name="T17" fmla="*/ 19 h 883"/>
                <a:gd name="T18" fmla="*/ 435 w 435"/>
                <a:gd name="T19" fmla="*/ 44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83">
                  <a:moveTo>
                    <a:pt x="435" y="443"/>
                  </a:moveTo>
                  <a:cubicBezTo>
                    <a:pt x="435" y="583"/>
                    <a:pt x="434" y="723"/>
                    <a:pt x="435" y="863"/>
                  </a:cubicBezTo>
                  <a:cubicBezTo>
                    <a:pt x="435" y="879"/>
                    <a:pt x="431" y="883"/>
                    <a:pt x="415" y="883"/>
                  </a:cubicBezTo>
                  <a:cubicBezTo>
                    <a:pt x="283" y="883"/>
                    <a:pt x="151" y="883"/>
                    <a:pt x="19" y="883"/>
                  </a:cubicBezTo>
                  <a:cubicBezTo>
                    <a:pt x="4" y="883"/>
                    <a:pt x="0" y="879"/>
                    <a:pt x="0" y="864"/>
                  </a:cubicBezTo>
                  <a:cubicBezTo>
                    <a:pt x="1" y="583"/>
                    <a:pt x="1" y="302"/>
                    <a:pt x="0" y="21"/>
                  </a:cubicBezTo>
                  <a:cubicBezTo>
                    <a:pt x="0" y="5"/>
                    <a:pt x="4" y="0"/>
                    <a:pt x="20" y="0"/>
                  </a:cubicBezTo>
                  <a:cubicBezTo>
                    <a:pt x="152" y="1"/>
                    <a:pt x="284" y="1"/>
                    <a:pt x="416" y="0"/>
                  </a:cubicBezTo>
                  <a:cubicBezTo>
                    <a:pt x="432" y="0"/>
                    <a:pt x="435" y="5"/>
                    <a:pt x="435" y="19"/>
                  </a:cubicBezTo>
                  <a:cubicBezTo>
                    <a:pt x="434" y="161"/>
                    <a:pt x="435" y="302"/>
                    <a:pt x="435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-2353588" y="1935562"/>
              <a:ext cx="257618" cy="364448"/>
            </a:xfrm>
            <a:custGeom>
              <a:avLst/>
              <a:gdLst>
                <a:gd name="T0" fmla="*/ 0 w 433"/>
                <a:gd name="T1" fmla="*/ 307 h 613"/>
                <a:gd name="T2" fmla="*/ 0 w 433"/>
                <a:gd name="T3" fmla="*/ 21 h 613"/>
                <a:gd name="T4" fmla="*/ 20 w 433"/>
                <a:gd name="T5" fmla="*/ 0 h 613"/>
                <a:gd name="T6" fmla="*/ 414 w 433"/>
                <a:gd name="T7" fmla="*/ 0 h 613"/>
                <a:gd name="T8" fmla="*/ 433 w 433"/>
                <a:gd name="T9" fmla="*/ 19 h 613"/>
                <a:gd name="T10" fmla="*/ 432 w 433"/>
                <a:gd name="T11" fmla="*/ 594 h 613"/>
                <a:gd name="T12" fmla="*/ 414 w 433"/>
                <a:gd name="T13" fmla="*/ 613 h 613"/>
                <a:gd name="T14" fmla="*/ 19 w 433"/>
                <a:gd name="T15" fmla="*/ 613 h 613"/>
                <a:gd name="T16" fmla="*/ 0 w 433"/>
                <a:gd name="T17" fmla="*/ 595 h 613"/>
                <a:gd name="T18" fmla="*/ 0 w 433"/>
                <a:gd name="T19" fmla="*/ 307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613">
                  <a:moveTo>
                    <a:pt x="0" y="307"/>
                  </a:moveTo>
                  <a:cubicBezTo>
                    <a:pt x="0" y="212"/>
                    <a:pt x="0" y="116"/>
                    <a:pt x="0" y="21"/>
                  </a:cubicBezTo>
                  <a:cubicBezTo>
                    <a:pt x="0" y="5"/>
                    <a:pt x="2" y="0"/>
                    <a:pt x="20" y="0"/>
                  </a:cubicBezTo>
                  <a:cubicBezTo>
                    <a:pt x="151" y="1"/>
                    <a:pt x="282" y="1"/>
                    <a:pt x="414" y="0"/>
                  </a:cubicBezTo>
                  <a:cubicBezTo>
                    <a:pt x="428" y="0"/>
                    <a:pt x="433" y="3"/>
                    <a:pt x="433" y="19"/>
                  </a:cubicBezTo>
                  <a:cubicBezTo>
                    <a:pt x="432" y="210"/>
                    <a:pt x="432" y="402"/>
                    <a:pt x="432" y="594"/>
                  </a:cubicBezTo>
                  <a:cubicBezTo>
                    <a:pt x="432" y="608"/>
                    <a:pt x="430" y="613"/>
                    <a:pt x="414" y="613"/>
                  </a:cubicBezTo>
                  <a:cubicBezTo>
                    <a:pt x="282" y="613"/>
                    <a:pt x="151" y="613"/>
                    <a:pt x="19" y="613"/>
                  </a:cubicBezTo>
                  <a:cubicBezTo>
                    <a:pt x="4" y="613"/>
                    <a:pt x="0" y="610"/>
                    <a:pt x="0" y="595"/>
                  </a:cubicBezTo>
                  <a:cubicBezTo>
                    <a:pt x="1" y="499"/>
                    <a:pt x="0" y="403"/>
                    <a:pt x="0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-2353588" y="1299030"/>
              <a:ext cx="200307" cy="296010"/>
            </a:xfrm>
            <a:custGeom>
              <a:avLst/>
              <a:gdLst>
                <a:gd name="T0" fmla="*/ 201 w 337"/>
                <a:gd name="T1" fmla="*/ 446 h 498"/>
                <a:gd name="T2" fmla="*/ 201 w 337"/>
                <a:gd name="T3" fmla="*/ 498 h 498"/>
                <a:gd name="T4" fmla="*/ 127 w 337"/>
                <a:gd name="T5" fmla="*/ 498 h 498"/>
                <a:gd name="T6" fmla="*/ 127 w 337"/>
                <a:gd name="T7" fmla="*/ 447 h 498"/>
                <a:gd name="T8" fmla="*/ 0 w 337"/>
                <a:gd name="T9" fmla="*/ 309 h 498"/>
                <a:gd name="T10" fmla="*/ 79 w 337"/>
                <a:gd name="T11" fmla="*/ 309 h 498"/>
                <a:gd name="T12" fmla="*/ 125 w 337"/>
                <a:gd name="T13" fmla="*/ 366 h 498"/>
                <a:gd name="T14" fmla="*/ 125 w 337"/>
                <a:gd name="T15" fmla="*/ 279 h 498"/>
                <a:gd name="T16" fmla="*/ 6 w 337"/>
                <a:gd name="T17" fmla="*/ 171 h 498"/>
                <a:gd name="T18" fmla="*/ 126 w 337"/>
                <a:gd name="T19" fmla="*/ 50 h 498"/>
                <a:gd name="T20" fmla="*/ 126 w 337"/>
                <a:gd name="T21" fmla="*/ 0 h 498"/>
                <a:gd name="T22" fmla="*/ 201 w 337"/>
                <a:gd name="T23" fmla="*/ 0 h 498"/>
                <a:gd name="T24" fmla="*/ 201 w 337"/>
                <a:gd name="T25" fmla="*/ 37 h 498"/>
                <a:gd name="T26" fmla="*/ 216 w 337"/>
                <a:gd name="T27" fmla="*/ 55 h 498"/>
                <a:gd name="T28" fmla="*/ 321 w 337"/>
                <a:gd name="T29" fmla="*/ 154 h 498"/>
                <a:gd name="T30" fmla="*/ 323 w 337"/>
                <a:gd name="T31" fmla="*/ 178 h 498"/>
                <a:gd name="T32" fmla="*/ 254 w 337"/>
                <a:gd name="T33" fmla="*/ 178 h 498"/>
                <a:gd name="T34" fmla="*/ 243 w 337"/>
                <a:gd name="T35" fmla="*/ 166 h 498"/>
                <a:gd name="T36" fmla="*/ 203 w 337"/>
                <a:gd name="T37" fmla="*/ 130 h 498"/>
                <a:gd name="T38" fmla="*/ 203 w 337"/>
                <a:gd name="T39" fmla="*/ 210 h 498"/>
                <a:gd name="T40" fmla="*/ 251 w 337"/>
                <a:gd name="T41" fmla="*/ 220 h 498"/>
                <a:gd name="T42" fmla="*/ 329 w 337"/>
                <a:gd name="T43" fmla="*/ 299 h 498"/>
                <a:gd name="T44" fmla="*/ 289 w 337"/>
                <a:gd name="T45" fmla="*/ 409 h 498"/>
                <a:gd name="T46" fmla="*/ 201 w 337"/>
                <a:gd name="T47" fmla="*/ 446 h 498"/>
                <a:gd name="T48" fmla="*/ 202 w 337"/>
                <a:gd name="T49" fmla="*/ 368 h 498"/>
                <a:gd name="T50" fmla="*/ 254 w 337"/>
                <a:gd name="T51" fmla="*/ 324 h 498"/>
                <a:gd name="T52" fmla="*/ 202 w 337"/>
                <a:gd name="T53" fmla="*/ 293 h 498"/>
                <a:gd name="T54" fmla="*/ 202 w 337"/>
                <a:gd name="T55" fmla="*/ 368 h 498"/>
                <a:gd name="T56" fmla="*/ 126 w 337"/>
                <a:gd name="T57" fmla="*/ 197 h 498"/>
                <a:gd name="T58" fmla="*/ 126 w 337"/>
                <a:gd name="T59" fmla="*/ 131 h 498"/>
                <a:gd name="T60" fmla="*/ 87 w 337"/>
                <a:gd name="T61" fmla="*/ 170 h 498"/>
                <a:gd name="T62" fmla="*/ 126 w 337"/>
                <a:gd name="T63" fmla="*/ 1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498">
                  <a:moveTo>
                    <a:pt x="201" y="446"/>
                  </a:moveTo>
                  <a:cubicBezTo>
                    <a:pt x="201" y="465"/>
                    <a:pt x="201" y="481"/>
                    <a:pt x="201" y="498"/>
                  </a:cubicBezTo>
                  <a:cubicBezTo>
                    <a:pt x="176" y="498"/>
                    <a:pt x="153" y="498"/>
                    <a:pt x="127" y="498"/>
                  </a:cubicBezTo>
                  <a:cubicBezTo>
                    <a:pt x="127" y="481"/>
                    <a:pt x="127" y="464"/>
                    <a:pt x="127" y="447"/>
                  </a:cubicBezTo>
                  <a:cubicBezTo>
                    <a:pt x="56" y="426"/>
                    <a:pt x="8" y="386"/>
                    <a:pt x="0" y="309"/>
                  </a:cubicBezTo>
                  <a:cubicBezTo>
                    <a:pt x="27" y="309"/>
                    <a:pt x="53" y="309"/>
                    <a:pt x="79" y="309"/>
                  </a:cubicBezTo>
                  <a:cubicBezTo>
                    <a:pt x="86" y="334"/>
                    <a:pt x="95" y="357"/>
                    <a:pt x="125" y="366"/>
                  </a:cubicBezTo>
                  <a:cubicBezTo>
                    <a:pt x="125" y="336"/>
                    <a:pt x="125" y="308"/>
                    <a:pt x="125" y="279"/>
                  </a:cubicBezTo>
                  <a:cubicBezTo>
                    <a:pt x="63" y="267"/>
                    <a:pt x="8" y="247"/>
                    <a:pt x="6" y="171"/>
                  </a:cubicBezTo>
                  <a:cubicBezTo>
                    <a:pt x="4" y="113"/>
                    <a:pt x="39" y="79"/>
                    <a:pt x="126" y="50"/>
                  </a:cubicBezTo>
                  <a:cubicBezTo>
                    <a:pt x="126" y="35"/>
                    <a:pt x="126" y="18"/>
                    <a:pt x="126" y="0"/>
                  </a:cubicBezTo>
                  <a:cubicBezTo>
                    <a:pt x="150" y="0"/>
                    <a:pt x="174" y="0"/>
                    <a:pt x="201" y="0"/>
                  </a:cubicBezTo>
                  <a:cubicBezTo>
                    <a:pt x="201" y="12"/>
                    <a:pt x="202" y="24"/>
                    <a:pt x="201" y="37"/>
                  </a:cubicBezTo>
                  <a:cubicBezTo>
                    <a:pt x="200" y="48"/>
                    <a:pt x="204" y="53"/>
                    <a:pt x="216" y="55"/>
                  </a:cubicBezTo>
                  <a:cubicBezTo>
                    <a:pt x="270" y="67"/>
                    <a:pt x="308" y="98"/>
                    <a:pt x="321" y="154"/>
                  </a:cubicBezTo>
                  <a:cubicBezTo>
                    <a:pt x="323" y="161"/>
                    <a:pt x="323" y="169"/>
                    <a:pt x="323" y="178"/>
                  </a:cubicBezTo>
                  <a:cubicBezTo>
                    <a:pt x="299" y="178"/>
                    <a:pt x="277" y="179"/>
                    <a:pt x="254" y="178"/>
                  </a:cubicBezTo>
                  <a:cubicBezTo>
                    <a:pt x="250" y="178"/>
                    <a:pt x="244" y="171"/>
                    <a:pt x="243" y="166"/>
                  </a:cubicBezTo>
                  <a:cubicBezTo>
                    <a:pt x="235" y="148"/>
                    <a:pt x="225" y="135"/>
                    <a:pt x="203" y="130"/>
                  </a:cubicBezTo>
                  <a:cubicBezTo>
                    <a:pt x="203" y="157"/>
                    <a:pt x="203" y="183"/>
                    <a:pt x="203" y="210"/>
                  </a:cubicBezTo>
                  <a:cubicBezTo>
                    <a:pt x="219" y="213"/>
                    <a:pt x="235" y="216"/>
                    <a:pt x="251" y="220"/>
                  </a:cubicBezTo>
                  <a:cubicBezTo>
                    <a:pt x="291" y="232"/>
                    <a:pt x="322" y="255"/>
                    <a:pt x="329" y="299"/>
                  </a:cubicBezTo>
                  <a:cubicBezTo>
                    <a:pt x="337" y="343"/>
                    <a:pt x="322" y="379"/>
                    <a:pt x="289" y="409"/>
                  </a:cubicBezTo>
                  <a:cubicBezTo>
                    <a:pt x="264" y="430"/>
                    <a:pt x="235" y="442"/>
                    <a:pt x="201" y="446"/>
                  </a:cubicBezTo>
                  <a:close/>
                  <a:moveTo>
                    <a:pt x="202" y="368"/>
                  </a:moveTo>
                  <a:cubicBezTo>
                    <a:pt x="237" y="363"/>
                    <a:pt x="257" y="345"/>
                    <a:pt x="254" y="324"/>
                  </a:cubicBezTo>
                  <a:cubicBezTo>
                    <a:pt x="252" y="304"/>
                    <a:pt x="229" y="290"/>
                    <a:pt x="202" y="293"/>
                  </a:cubicBezTo>
                  <a:cubicBezTo>
                    <a:pt x="202" y="317"/>
                    <a:pt x="202" y="342"/>
                    <a:pt x="202" y="368"/>
                  </a:cubicBezTo>
                  <a:close/>
                  <a:moveTo>
                    <a:pt x="126" y="197"/>
                  </a:moveTo>
                  <a:cubicBezTo>
                    <a:pt x="126" y="175"/>
                    <a:pt x="126" y="153"/>
                    <a:pt x="126" y="131"/>
                  </a:cubicBezTo>
                  <a:cubicBezTo>
                    <a:pt x="99" y="136"/>
                    <a:pt x="85" y="150"/>
                    <a:pt x="87" y="170"/>
                  </a:cubicBezTo>
                  <a:cubicBezTo>
                    <a:pt x="89" y="187"/>
                    <a:pt x="102" y="197"/>
                    <a:pt x="12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-2792595" y="1961156"/>
              <a:ext cx="391156" cy="355546"/>
            </a:xfrm>
            <a:custGeom>
              <a:avLst/>
              <a:gdLst>
                <a:gd name="T0" fmla="*/ 150 w 658"/>
                <a:gd name="T1" fmla="*/ 281 h 598"/>
                <a:gd name="T2" fmla="*/ 78 w 658"/>
                <a:gd name="T3" fmla="*/ 52 h 598"/>
                <a:gd name="T4" fmla="*/ 26 w 658"/>
                <a:gd name="T5" fmla="*/ 47 h 598"/>
                <a:gd name="T6" fmla="*/ 25 w 658"/>
                <a:gd name="T7" fmla="*/ 0 h 598"/>
                <a:gd name="T8" fmla="*/ 116 w 658"/>
                <a:gd name="T9" fmla="*/ 19 h 598"/>
                <a:gd name="T10" fmla="*/ 147 w 658"/>
                <a:gd name="T11" fmla="*/ 94 h 598"/>
                <a:gd name="T12" fmla="*/ 475 w 658"/>
                <a:gd name="T13" fmla="*/ 94 h 598"/>
                <a:gd name="T14" fmla="*/ 654 w 658"/>
                <a:gd name="T15" fmla="*/ 126 h 598"/>
                <a:gd name="T16" fmla="*/ 585 w 658"/>
                <a:gd name="T17" fmla="*/ 400 h 598"/>
                <a:gd name="T18" fmla="*/ 465 w 658"/>
                <a:gd name="T19" fmla="*/ 421 h 598"/>
                <a:gd name="T20" fmla="*/ 227 w 658"/>
                <a:gd name="T21" fmla="*/ 421 h 598"/>
                <a:gd name="T22" fmla="*/ 165 w 658"/>
                <a:gd name="T23" fmla="*/ 447 h 598"/>
                <a:gd name="T24" fmla="*/ 195 w 658"/>
                <a:gd name="T25" fmla="*/ 484 h 598"/>
                <a:gd name="T26" fmla="*/ 320 w 658"/>
                <a:gd name="T27" fmla="*/ 485 h 598"/>
                <a:gd name="T28" fmla="*/ 418 w 658"/>
                <a:gd name="T29" fmla="*/ 492 h 598"/>
                <a:gd name="T30" fmla="*/ 492 w 658"/>
                <a:gd name="T31" fmla="*/ 445 h 598"/>
                <a:gd name="T32" fmla="*/ 564 w 658"/>
                <a:gd name="T33" fmla="*/ 492 h 598"/>
                <a:gd name="T34" fmla="*/ 608 w 658"/>
                <a:gd name="T35" fmla="*/ 515 h 598"/>
                <a:gd name="T36" fmla="*/ 564 w 658"/>
                <a:gd name="T37" fmla="*/ 537 h 598"/>
                <a:gd name="T38" fmla="*/ 444 w 658"/>
                <a:gd name="T39" fmla="*/ 564 h 598"/>
                <a:gd name="T40" fmla="*/ 421 w 658"/>
                <a:gd name="T41" fmla="*/ 537 h 598"/>
                <a:gd name="T42" fmla="*/ 321 w 658"/>
                <a:gd name="T43" fmla="*/ 543 h 598"/>
                <a:gd name="T44" fmla="*/ 195 w 658"/>
                <a:gd name="T45" fmla="*/ 543 h 598"/>
                <a:gd name="T46" fmla="*/ 118 w 658"/>
                <a:gd name="T47" fmla="*/ 456 h 598"/>
                <a:gd name="T48" fmla="*/ 181 w 658"/>
                <a:gd name="T49" fmla="*/ 379 h 598"/>
                <a:gd name="T50" fmla="*/ 167 w 658"/>
                <a:gd name="T51" fmla="*/ 182 h 598"/>
                <a:gd name="T52" fmla="*/ 275 w 658"/>
                <a:gd name="T53" fmla="*/ 188 h 598"/>
                <a:gd name="T54" fmla="*/ 282 w 658"/>
                <a:gd name="T55" fmla="*/ 150 h 598"/>
                <a:gd name="T56" fmla="*/ 171 w 658"/>
                <a:gd name="T57" fmla="*/ 140 h 598"/>
                <a:gd name="T58" fmla="*/ 445 w 658"/>
                <a:gd name="T59" fmla="*/ 140 h 598"/>
                <a:gd name="T60" fmla="*/ 328 w 658"/>
                <a:gd name="T61" fmla="*/ 187 h 598"/>
                <a:gd name="T62" fmla="*/ 445 w 658"/>
                <a:gd name="T63" fmla="*/ 140 h 598"/>
                <a:gd name="T64" fmla="*/ 444 w 658"/>
                <a:gd name="T65" fmla="*/ 328 h 598"/>
                <a:gd name="T66" fmla="*/ 328 w 658"/>
                <a:gd name="T67" fmla="*/ 374 h 598"/>
                <a:gd name="T68" fmla="*/ 328 w 658"/>
                <a:gd name="T69" fmla="*/ 280 h 598"/>
                <a:gd name="T70" fmla="*/ 445 w 658"/>
                <a:gd name="T71" fmla="*/ 234 h 598"/>
                <a:gd name="T72" fmla="*/ 328 w 658"/>
                <a:gd name="T73" fmla="*/ 280 h 598"/>
                <a:gd name="T74" fmla="*/ 600 w 658"/>
                <a:gd name="T75" fmla="*/ 140 h 598"/>
                <a:gd name="T76" fmla="*/ 491 w 658"/>
                <a:gd name="T77" fmla="*/ 145 h 598"/>
                <a:gd name="T78" fmla="*/ 496 w 658"/>
                <a:gd name="T79" fmla="*/ 188 h 598"/>
                <a:gd name="T80" fmla="*/ 603 w 658"/>
                <a:gd name="T81" fmla="*/ 141 h 598"/>
                <a:gd name="T82" fmla="*/ 196 w 658"/>
                <a:gd name="T83" fmla="*/ 275 h 598"/>
                <a:gd name="T84" fmla="*/ 276 w 658"/>
                <a:gd name="T85" fmla="*/ 281 h 598"/>
                <a:gd name="T86" fmla="*/ 281 w 658"/>
                <a:gd name="T87" fmla="*/ 234 h 598"/>
                <a:gd name="T88" fmla="*/ 492 w 658"/>
                <a:gd name="T89" fmla="*/ 281 h 598"/>
                <a:gd name="T90" fmla="*/ 555 w 658"/>
                <a:gd name="T91" fmla="*/ 281 h 598"/>
                <a:gd name="T92" fmla="*/ 579 w 658"/>
                <a:gd name="T93" fmla="*/ 234 h 598"/>
                <a:gd name="T94" fmla="*/ 492 w 658"/>
                <a:gd name="T95" fmla="*/ 281 h 598"/>
                <a:gd name="T96" fmla="*/ 227 w 658"/>
                <a:gd name="T97" fmla="*/ 372 h 598"/>
                <a:gd name="T98" fmla="*/ 277 w 658"/>
                <a:gd name="T99" fmla="*/ 375 h 598"/>
                <a:gd name="T100" fmla="*/ 281 w 658"/>
                <a:gd name="T101" fmla="*/ 345 h 598"/>
                <a:gd name="T102" fmla="*/ 213 w 658"/>
                <a:gd name="T103" fmla="*/ 327 h 598"/>
                <a:gd name="T104" fmla="*/ 495 w 658"/>
                <a:gd name="T105" fmla="*/ 327 h 598"/>
                <a:gd name="T106" fmla="*/ 492 w 658"/>
                <a:gd name="T107" fmla="*/ 370 h 598"/>
                <a:gd name="T108" fmla="*/ 540 w 658"/>
                <a:gd name="T109" fmla="*/ 375 h 598"/>
                <a:gd name="T110" fmla="*/ 556 w 658"/>
                <a:gd name="T111" fmla="*/ 327 h 598"/>
                <a:gd name="T112" fmla="*/ 256 w 658"/>
                <a:gd name="T113" fmla="*/ 541 h 598"/>
                <a:gd name="T114" fmla="*/ 259 w 658"/>
                <a:gd name="T115" fmla="*/ 488 h 598"/>
                <a:gd name="T116" fmla="*/ 466 w 658"/>
                <a:gd name="T117" fmla="*/ 515 h 598"/>
                <a:gd name="T118" fmla="*/ 518 w 658"/>
                <a:gd name="T119" fmla="*/ 514 h 598"/>
                <a:gd name="T120" fmla="*/ 466 w 658"/>
                <a:gd name="T121" fmla="*/ 51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8" h="598">
                  <a:moveTo>
                    <a:pt x="181" y="379"/>
                  </a:moveTo>
                  <a:cubicBezTo>
                    <a:pt x="170" y="346"/>
                    <a:pt x="160" y="313"/>
                    <a:pt x="150" y="281"/>
                  </a:cubicBezTo>
                  <a:cubicBezTo>
                    <a:pt x="134" y="230"/>
                    <a:pt x="118" y="179"/>
                    <a:pt x="102" y="128"/>
                  </a:cubicBezTo>
                  <a:cubicBezTo>
                    <a:pt x="94" y="103"/>
                    <a:pt x="86" y="77"/>
                    <a:pt x="78" y="52"/>
                  </a:cubicBezTo>
                  <a:cubicBezTo>
                    <a:pt x="77" y="48"/>
                    <a:pt x="75" y="46"/>
                    <a:pt x="71" y="46"/>
                  </a:cubicBezTo>
                  <a:cubicBezTo>
                    <a:pt x="56" y="47"/>
                    <a:pt x="41" y="47"/>
                    <a:pt x="26" y="47"/>
                  </a:cubicBezTo>
                  <a:cubicBezTo>
                    <a:pt x="11" y="47"/>
                    <a:pt x="0" y="37"/>
                    <a:pt x="0" y="23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47" y="0"/>
                    <a:pt x="69" y="0"/>
                    <a:pt x="91" y="0"/>
                  </a:cubicBezTo>
                  <a:cubicBezTo>
                    <a:pt x="105" y="1"/>
                    <a:pt x="112" y="6"/>
                    <a:pt x="116" y="19"/>
                  </a:cubicBezTo>
                  <a:cubicBezTo>
                    <a:pt x="124" y="42"/>
                    <a:pt x="131" y="65"/>
                    <a:pt x="138" y="88"/>
                  </a:cubicBezTo>
                  <a:cubicBezTo>
                    <a:pt x="139" y="93"/>
                    <a:pt x="142" y="94"/>
                    <a:pt x="147" y="94"/>
                  </a:cubicBezTo>
                  <a:cubicBezTo>
                    <a:pt x="201" y="94"/>
                    <a:pt x="255" y="94"/>
                    <a:pt x="309" y="94"/>
                  </a:cubicBezTo>
                  <a:cubicBezTo>
                    <a:pt x="364" y="94"/>
                    <a:pt x="419" y="94"/>
                    <a:pt x="475" y="94"/>
                  </a:cubicBezTo>
                  <a:cubicBezTo>
                    <a:pt x="526" y="94"/>
                    <a:pt x="578" y="94"/>
                    <a:pt x="629" y="94"/>
                  </a:cubicBezTo>
                  <a:cubicBezTo>
                    <a:pt x="649" y="94"/>
                    <a:pt x="658" y="110"/>
                    <a:pt x="654" y="126"/>
                  </a:cubicBezTo>
                  <a:cubicBezTo>
                    <a:pt x="632" y="210"/>
                    <a:pt x="611" y="295"/>
                    <a:pt x="590" y="380"/>
                  </a:cubicBezTo>
                  <a:cubicBezTo>
                    <a:pt x="589" y="387"/>
                    <a:pt x="587" y="393"/>
                    <a:pt x="585" y="400"/>
                  </a:cubicBezTo>
                  <a:cubicBezTo>
                    <a:pt x="582" y="414"/>
                    <a:pt x="574" y="420"/>
                    <a:pt x="560" y="420"/>
                  </a:cubicBezTo>
                  <a:cubicBezTo>
                    <a:pt x="528" y="421"/>
                    <a:pt x="497" y="421"/>
                    <a:pt x="465" y="421"/>
                  </a:cubicBezTo>
                  <a:cubicBezTo>
                    <a:pt x="418" y="421"/>
                    <a:pt x="371" y="421"/>
                    <a:pt x="324" y="421"/>
                  </a:cubicBezTo>
                  <a:cubicBezTo>
                    <a:pt x="292" y="421"/>
                    <a:pt x="259" y="420"/>
                    <a:pt x="227" y="421"/>
                  </a:cubicBezTo>
                  <a:cubicBezTo>
                    <a:pt x="216" y="421"/>
                    <a:pt x="205" y="421"/>
                    <a:pt x="194" y="423"/>
                  </a:cubicBezTo>
                  <a:cubicBezTo>
                    <a:pt x="180" y="425"/>
                    <a:pt x="170" y="433"/>
                    <a:pt x="165" y="447"/>
                  </a:cubicBezTo>
                  <a:cubicBezTo>
                    <a:pt x="159" y="464"/>
                    <a:pt x="171" y="485"/>
                    <a:pt x="189" y="488"/>
                  </a:cubicBezTo>
                  <a:cubicBezTo>
                    <a:pt x="191" y="488"/>
                    <a:pt x="194" y="486"/>
                    <a:pt x="195" y="484"/>
                  </a:cubicBezTo>
                  <a:cubicBezTo>
                    <a:pt x="207" y="462"/>
                    <a:pt x="224" y="449"/>
                    <a:pt x="249" y="446"/>
                  </a:cubicBezTo>
                  <a:cubicBezTo>
                    <a:pt x="279" y="442"/>
                    <a:pt x="307" y="457"/>
                    <a:pt x="320" y="485"/>
                  </a:cubicBezTo>
                  <a:cubicBezTo>
                    <a:pt x="323" y="490"/>
                    <a:pt x="326" y="492"/>
                    <a:pt x="331" y="492"/>
                  </a:cubicBezTo>
                  <a:cubicBezTo>
                    <a:pt x="360" y="492"/>
                    <a:pt x="389" y="492"/>
                    <a:pt x="418" y="492"/>
                  </a:cubicBezTo>
                  <a:cubicBezTo>
                    <a:pt x="424" y="492"/>
                    <a:pt x="426" y="490"/>
                    <a:pt x="429" y="485"/>
                  </a:cubicBezTo>
                  <a:cubicBezTo>
                    <a:pt x="442" y="459"/>
                    <a:pt x="463" y="445"/>
                    <a:pt x="492" y="445"/>
                  </a:cubicBezTo>
                  <a:cubicBezTo>
                    <a:pt x="521" y="445"/>
                    <a:pt x="543" y="460"/>
                    <a:pt x="555" y="486"/>
                  </a:cubicBezTo>
                  <a:cubicBezTo>
                    <a:pt x="557" y="490"/>
                    <a:pt x="559" y="492"/>
                    <a:pt x="564" y="492"/>
                  </a:cubicBezTo>
                  <a:cubicBezTo>
                    <a:pt x="571" y="491"/>
                    <a:pt x="578" y="492"/>
                    <a:pt x="585" y="492"/>
                  </a:cubicBezTo>
                  <a:cubicBezTo>
                    <a:pt x="599" y="492"/>
                    <a:pt x="608" y="502"/>
                    <a:pt x="608" y="515"/>
                  </a:cubicBezTo>
                  <a:cubicBezTo>
                    <a:pt x="608" y="527"/>
                    <a:pt x="598" y="537"/>
                    <a:pt x="585" y="538"/>
                  </a:cubicBezTo>
                  <a:cubicBezTo>
                    <a:pt x="578" y="538"/>
                    <a:pt x="571" y="538"/>
                    <a:pt x="564" y="537"/>
                  </a:cubicBezTo>
                  <a:cubicBezTo>
                    <a:pt x="559" y="537"/>
                    <a:pt x="557" y="539"/>
                    <a:pt x="555" y="544"/>
                  </a:cubicBezTo>
                  <a:cubicBezTo>
                    <a:pt x="533" y="588"/>
                    <a:pt x="478" y="598"/>
                    <a:pt x="444" y="564"/>
                  </a:cubicBezTo>
                  <a:cubicBezTo>
                    <a:pt x="437" y="558"/>
                    <a:pt x="433" y="550"/>
                    <a:pt x="428" y="542"/>
                  </a:cubicBezTo>
                  <a:cubicBezTo>
                    <a:pt x="426" y="539"/>
                    <a:pt x="425" y="537"/>
                    <a:pt x="421" y="537"/>
                  </a:cubicBezTo>
                  <a:cubicBezTo>
                    <a:pt x="390" y="537"/>
                    <a:pt x="360" y="537"/>
                    <a:pt x="329" y="537"/>
                  </a:cubicBezTo>
                  <a:cubicBezTo>
                    <a:pt x="325" y="537"/>
                    <a:pt x="323" y="539"/>
                    <a:pt x="321" y="543"/>
                  </a:cubicBezTo>
                  <a:cubicBezTo>
                    <a:pt x="310" y="566"/>
                    <a:pt x="292" y="580"/>
                    <a:pt x="266" y="584"/>
                  </a:cubicBezTo>
                  <a:cubicBezTo>
                    <a:pt x="237" y="588"/>
                    <a:pt x="207" y="571"/>
                    <a:pt x="195" y="543"/>
                  </a:cubicBezTo>
                  <a:cubicBezTo>
                    <a:pt x="192" y="538"/>
                    <a:pt x="189" y="535"/>
                    <a:pt x="183" y="534"/>
                  </a:cubicBezTo>
                  <a:cubicBezTo>
                    <a:pt x="145" y="526"/>
                    <a:pt x="118" y="495"/>
                    <a:pt x="118" y="456"/>
                  </a:cubicBezTo>
                  <a:cubicBezTo>
                    <a:pt x="117" y="424"/>
                    <a:pt x="139" y="394"/>
                    <a:pt x="172" y="382"/>
                  </a:cubicBezTo>
                  <a:cubicBezTo>
                    <a:pt x="174" y="381"/>
                    <a:pt x="177" y="380"/>
                    <a:pt x="181" y="379"/>
                  </a:cubicBezTo>
                  <a:close/>
                  <a:moveTo>
                    <a:pt x="154" y="140"/>
                  </a:moveTo>
                  <a:cubicBezTo>
                    <a:pt x="159" y="155"/>
                    <a:pt x="163" y="169"/>
                    <a:pt x="167" y="182"/>
                  </a:cubicBezTo>
                  <a:cubicBezTo>
                    <a:pt x="169" y="187"/>
                    <a:pt x="171" y="188"/>
                    <a:pt x="175" y="188"/>
                  </a:cubicBezTo>
                  <a:cubicBezTo>
                    <a:pt x="208" y="188"/>
                    <a:pt x="242" y="188"/>
                    <a:pt x="275" y="188"/>
                  </a:cubicBezTo>
                  <a:cubicBezTo>
                    <a:pt x="277" y="188"/>
                    <a:pt x="279" y="187"/>
                    <a:pt x="282" y="187"/>
                  </a:cubicBezTo>
                  <a:cubicBezTo>
                    <a:pt x="282" y="174"/>
                    <a:pt x="282" y="162"/>
                    <a:pt x="282" y="150"/>
                  </a:cubicBezTo>
                  <a:cubicBezTo>
                    <a:pt x="282" y="140"/>
                    <a:pt x="282" y="140"/>
                    <a:pt x="272" y="140"/>
                  </a:cubicBezTo>
                  <a:cubicBezTo>
                    <a:pt x="238" y="140"/>
                    <a:pt x="204" y="140"/>
                    <a:pt x="171" y="140"/>
                  </a:cubicBezTo>
                  <a:cubicBezTo>
                    <a:pt x="166" y="140"/>
                    <a:pt x="161" y="140"/>
                    <a:pt x="154" y="140"/>
                  </a:cubicBezTo>
                  <a:close/>
                  <a:moveTo>
                    <a:pt x="445" y="140"/>
                  </a:moveTo>
                  <a:cubicBezTo>
                    <a:pt x="405" y="140"/>
                    <a:pt x="367" y="140"/>
                    <a:pt x="328" y="140"/>
                  </a:cubicBezTo>
                  <a:cubicBezTo>
                    <a:pt x="328" y="156"/>
                    <a:pt x="328" y="172"/>
                    <a:pt x="328" y="187"/>
                  </a:cubicBezTo>
                  <a:cubicBezTo>
                    <a:pt x="367" y="187"/>
                    <a:pt x="406" y="187"/>
                    <a:pt x="445" y="187"/>
                  </a:cubicBezTo>
                  <a:cubicBezTo>
                    <a:pt x="445" y="171"/>
                    <a:pt x="445" y="156"/>
                    <a:pt x="445" y="140"/>
                  </a:cubicBezTo>
                  <a:close/>
                  <a:moveTo>
                    <a:pt x="444" y="374"/>
                  </a:moveTo>
                  <a:cubicBezTo>
                    <a:pt x="444" y="358"/>
                    <a:pt x="444" y="343"/>
                    <a:pt x="444" y="328"/>
                  </a:cubicBezTo>
                  <a:cubicBezTo>
                    <a:pt x="405" y="328"/>
                    <a:pt x="367" y="328"/>
                    <a:pt x="328" y="328"/>
                  </a:cubicBezTo>
                  <a:cubicBezTo>
                    <a:pt x="328" y="343"/>
                    <a:pt x="328" y="359"/>
                    <a:pt x="328" y="374"/>
                  </a:cubicBezTo>
                  <a:cubicBezTo>
                    <a:pt x="367" y="374"/>
                    <a:pt x="406" y="374"/>
                    <a:pt x="444" y="374"/>
                  </a:cubicBezTo>
                  <a:close/>
                  <a:moveTo>
                    <a:pt x="328" y="280"/>
                  </a:moveTo>
                  <a:cubicBezTo>
                    <a:pt x="367" y="280"/>
                    <a:pt x="406" y="280"/>
                    <a:pt x="445" y="280"/>
                  </a:cubicBezTo>
                  <a:cubicBezTo>
                    <a:pt x="445" y="265"/>
                    <a:pt x="445" y="250"/>
                    <a:pt x="445" y="234"/>
                  </a:cubicBezTo>
                  <a:cubicBezTo>
                    <a:pt x="406" y="234"/>
                    <a:pt x="367" y="234"/>
                    <a:pt x="328" y="234"/>
                  </a:cubicBezTo>
                  <a:cubicBezTo>
                    <a:pt x="328" y="250"/>
                    <a:pt x="328" y="265"/>
                    <a:pt x="328" y="280"/>
                  </a:cubicBezTo>
                  <a:close/>
                  <a:moveTo>
                    <a:pt x="603" y="141"/>
                  </a:moveTo>
                  <a:cubicBezTo>
                    <a:pt x="601" y="141"/>
                    <a:pt x="600" y="140"/>
                    <a:pt x="600" y="140"/>
                  </a:cubicBezTo>
                  <a:cubicBezTo>
                    <a:pt x="565" y="140"/>
                    <a:pt x="530" y="140"/>
                    <a:pt x="496" y="140"/>
                  </a:cubicBezTo>
                  <a:cubicBezTo>
                    <a:pt x="492" y="140"/>
                    <a:pt x="491" y="142"/>
                    <a:pt x="491" y="145"/>
                  </a:cubicBezTo>
                  <a:cubicBezTo>
                    <a:pt x="491" y="158"/>
                    <a:pt x="491" y="170"/>
                    <a:pt x="491" y="183"/>
                  </a:cubicBezTo>
                  <a:cubicBezTo>
                    <a:pt x="491" y="187"/>
                    <a:pt x="493" y="188"/>
                    <a:pt x="496" y="188"/>
                  </a:cubicBezTo>
                  <a:cubicBezTo>
                    <a:pt x="528" y="188"/>
                    <a:pt x="559" y="188"/>
                    <a:pt x="591" y="188"/>
                  </a:cubicBezTo>
                  <a:cubicBezTo>
                    <a:pt x="595" y="172"/>
                    <a:pt x="599" y="157"/>
                    <a:pt x="603" y="141"/>
                  </a:cubicBezTo>
                  <a:close/>
                  <a:moveTo>
                    <a:pt x="184" y="234"/>
                  </a:moveTo>
                  <a:cubicBezTo>
                    <a:pt x="188" y="248"/>
                    <a:pt x="192" y="262"/>
                    <a:pt x="196" y="275"/>
                  </a:cubicBezTo>
                  <a:cubicBezTo>
                    <a:pt x="198" y="280"/>
                    <a:pt x="200" y="281"/>
                    <a:pt x="205" y="281"/>
                  </a:cubicBezTo>
                  <a:cubicBezTo>
                    <a:pt x="229" y="281"/>
                    <a:pt x="252" y="281"/>
                    <a:pt x="276" y="281"/>
                  </a:cubicBezTo>
                  <a:cubicBezTo>
                    <a:pt x="278" y="281"/>
                    <a:pt x="279" y="281"/>
                    <a:pt x="281" y="280"/>
                  </a:cubicBezTo>
                  <a:cubicBezTo>
                    <a:pt x="281" y="265"/>
                    <a:pt x="281" y="250"/>
                    <a:pt x="281" y="234"/>
                  </a:cubicBezTo>
                  <a:cubicBezTo>
                    <a:pt x="249" y="234"/>
                    <a:pt x="217" y="234"/>
                    <a:pt x="184" y="234"/>
                  </a:cubicBezTo>
                  <a:close/>
                  <a:moveTo>
                    <a:pt x="492" y="281"/>
                  </a:moveTo>
                  <a:cubicBezTo>
                    <a:pt x="495" y="281"/>
                    <a:pt x="498" y="281"/>
                    <a:pt x="501" y="281"/>
                  </a:cubicBezTo>
                  <a:cubicBezTo>
                    <a:pt x="519" y="281"/>
                    <a:pt x="537" y="281"/>
                    <a:pt x="555" y="281"/>
                  </a:cubicBezTo>
                  <a:cubicBezTo>
                    <a:pt x="568" y="281"/>
                    <a:pt x="568" y="281"/>
                    <a:pt x="571" y="268"/>
                  </a:cubicBezTo>
                  <a:cubicBezTo>
                    <a:pt x="574" y="257"/>
                    <a:pt x="576" y="246"/>
                    <a:pt x="579" y="234"/>
                  </a:cubicBezTo>
                  <a:cubicBezTo>
                    <a:pt x="549" y="234"/>
                    <a:pt x="521" y="234"/>
                    <a:pt x="492" y="234"/>
                  </a:cubicBezTo>
                  <a:cubicBezTo>
                    <a:pt x="492" y="250"/>
                    <a:pt x="492" y="265"/>
                    <a:pt x="492" y="281"/>
                  </a:cubicBezTo>
                  <a:close/>
                  <a:moveTo>
                    <a:pt x="213" y="327"/>
                  </a:moveTo>
                  <a:cubicBezTo>
                    <a:pt x="218" y="343"/>
                    <a:pt x="222" y="357"/>
                    <a:pt x="227" y="372"/>
                  </a:cubicBezTo>
                  <a:cubicBezTo>
                    <a:pt x="228" y="373"/>
                    <a:pt x="230" y="375"/>
                    <a:pt x="232" y="375"/>
                  </a:cubicBezTo>
                  <a:cubicBezTo>
                    <a:pt x="247" y="375"/>
                    <a:pt x="262" y="375"/>
                    <a:pt x="277" y="375"/>
                  </a:cubicBezTo>
                  <a:cubicBezTo>
                    <a:pt x="280" y="375"/>
                    <a:pt x="282" y="373"/>
                    <a:pt x="282" y="370"/>
                  </a:cubicBezTo>
                  <a:cubicBezTo>
                    <a:pt x="281" y="361"/>
                    <a:pt x="281" y="353"/>
                    <a:pt x="281" y="345"/>
                  </a:cubicBezTo>
                  <a:cubicBezTo>
                    <a:pt x="281" y="339"/>
                    <a:pt x="281" y="333"/>
                    <a:pt x="281" y="327"/>
                  </a:cubicBezTo>
                  <a:cubicBezTo>
                    <a:pt x="258" y="327"/>
                    <a:pt x="236" y="327"/>
                    <a:pt x="213" y="327"/>
                  </a:cubicBezTo>
                  <a:close/>
                  <a:moveTo>
                    <a:pt x="556" y="327"/>
                  </a:moveTo>
                  <a:cubicBezTo>
                    <a:pt x="535" y="327"/>
                    <a:pt x="515" y="327"/>
                    <a:pt x="495" y="327"/>
                  </a:cubicBezTo>
                  <a:cubicBezTo>
                    <a:pt x="494" y="327"/>
                    <a:pt x="491" y="330"/>
                    <a:pt x="491" y="332"/>
                  </a:cubicBezTo>
                  <a:cubicBezTo>
                    <a:pt x="491" y="345"/>
                    <a:pt x="491" y="357"/>
                    <a:pt x="492" y="370"/>
                  </a:cubicBezTo>
                  <a:cubicBezTo>
                    <a:pt x="492" y="372"/>
                    <a:pt x="494" y="375"/>
                    <a:pt x="496" y="375"/>
                  </a:cubicBezTo>
                  <a:cubicBezTo>
                    <a:pt x="511" y="375"/>
                    <a:pt x="525" y="375"/>
                    <a:pt x="540" y="375"/>
                  </a:cubicBezTo>
                  <a:cubicBezTo>
                    <a:pt x="541" y="375"/>
                    <a:pt x="544" y="373"/>
                    <a:pt x="544" y="372"/>
                  </a:cubicBezTo>
                  <a:cubicBezTo>
                    <a:pt x="548" y="358"/>
                    <a:pt x="552" y="343"/>
                    <a:pt x="556" y="327"/>
                  </a:cubicBezTo>
                  <a:close/>
                  <a:moveTo>
                    <a:pt x="231" y="514"/>
                  </a:moveTo>
                  <a:cubicBezTo>
                    <a:pt x="231" y="528"/>
                    <a:pt x="243" y="540"/>
                    <a:pt x="256" y="541"/>
                  </a:cubicBezTo>
                  <a:cubicBezTo>
                    <a:pt x="271" y="541"/>
                    <a:pt x="283" y="530"/>
                    <a:pt x="284" y="515"/>
                  </a:cubicBezTo>
                  <a:cubicBezTo>
                    <a:pt x="284" y="502"/>
                    <a:pt x="273" y="489"/>
                    <a:pt x="259" y="488"/>
                  </a:cubicBezTo>
                  <a:cubicBezTo>
                    <a:pt x="244" y="488"/>
                    <a:pt x="232" y="499"/>
                    <a:pt x="231" y="514"/>
                  </a:cubicBezTo>
                  <a:close/>
                  <a:moveTo>
                    <a:pt x="466" y="515"/>
                  </a:moveTo>
                  <a:cubicBezTo>
                    <a:pt x="466" y="529"/>
                    <a:pt x="478" y="541"/>
                    <a:pt x="491" y="541"/>
                  </a:cubicBezTo>
                  <a:cubicBezTo>
                    <a:pt x="506" y="541"/>
                    <a:pt x="518" y="529"/>
                    <a:pt x="518" y="514"/>
                  </a:cubicBezTo>
                  <a:cubicBezTo>
                    <a:pt x="518" y="501"/>
                    <a:pt x="506" y="488"/>
                    <a:pt x="492" y="488"/>
                  </a:cubicBezTo>
                  <a:cubicBezTo>
                    <a:pt x="477" y="488"/>
                    <a:pt x="466" y="500"/>
                    <a:pt x="466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41"/>
          <p:cNvGrpSpPr/>
          <p:nvPr/>
        </p:nvGrpSpPr>
        <p:grpSpPr>
          <a:xfrm>
            <a:off x="5010507" y="2753440"/>
            <a:ext cx="269899" cy="333225"/>
            <a:chOff x="-4268788" y="1825625"/>
            <a:chExt cx="3032125" cy="3743325"/>
          </a:xfrm>
          <a:solidFill>
            <a:schemeClr val="bg1"/>
          </a:solidFill>
        </p:grpSpPr>
        <p:sp>
          <p:nvSpPr>
            <p:cNvPr id="43" name="Freeform 65"/>
            <p:cNvSpPr>
              <a:spLocks noEditPoints="1"/>
            </p:cNvSpPr>
            <p:nvPr/>
          </p:nvSpPr>
          <p:spPr bwMode="auto">
            <a:xfrm>
              <a:off x="-3871913" y="2701925"/>
              <a:ext cx="2635250" cy="1855787"/>
            </a:xfrm>
            <a:custGeom>
              <a:avLst/>
              <a:gdLst>
                <a:gd name="T0" fmla="*/ 692 w 1384"/>
                <a:gd name="T1" fmla="*/ 0 h 976"/>
                <a:gd name="T2" fmla="*/ 1236 w 1384"/>
                <a:gd name="T3" fmla="*/ 0 h 976"/>
                <a:gd name="T4" fmla="*/ 1384 w 1384"/>
                <a:gd name="T5" fmla="*/ 149 h 976"/>
                <a:gd name="T6" fmla="*/ 1384 w 1384"/>
                <a:gd name="T7" fmla="*/ 827 h 976"/>
                <a:gd name="T8" fmla="*/ 1235 w 1384"/>
                <a:gd name="T9" fmla="*/ 975 h 976"/>
                <a:gd name="T10" fmla="*/ 155 w 1384"/>
                <a:gd name="T11" fmla="*/ 976 h 976"/>
                <a:gd name="T12" fmla="*/ 15 w 1384"/>
                <a:gd name="T13" fmla="*/ 897 h 976"/>
                <a:gd name="T14" fmla="*/ 1 w 1384"/>
                <a:gd name="T15" fmla="*/ 835 h 976"/>
                <a:gd name="T16" fmla="*/ 1 w 1384"/>
                <a:gd name="T17" fmla="*/ 140 h 976"/>
                <a:gd name="T18" fmla="*/ 146 w 1384"/>
                <a:gd name="T19" fmla="*/ 0 h 976"/>
                <a:gd name="T20" fmla="*/ 692 w 1384"/>
                <a:gd name="T21" fmla="*/ 0 h 976"/>
                <a:gd name="T22" fmla="*/ 599 w 1384"/>
                <a:gd name="T23" fmla="*/ 498 h 976"/>
                <a:gd name="T24" fmla="*/ 625 w 1384"/>
                <a:gd name="T25" fmla="*/ 516 h 976"/>
                <a:gd name="T26" fmla="*/ 801 w 1384"/>
                <a:gd name="T27" fmla="*/ 638 h 976"/>
                <a:gd name="T28" fmla="*/ 815 w 1384"/>
                <a:gd name="T29" fmla="*/ 665 h 976"/>
                <a:gd name="T30" fmla="*/ 866 w 1384"/>
                <a:gd name="T31" fmla="*/ 742 h 976"/>
                <a:gd name="T32" fmla="*/ 958 w 1384"/>
                <a:gd name="T33" fmla="*/ 726 h 976"/>
                <a:gd name="T34" fmla="*/ 978 w 1384"/>
                <a:gd name="T35" fmla="*/ 634 h 976"/>
                <a:gd name="T36" fmla="*/ 983 w 1384"/>
                <a:gd name="T37" fmla="*/ 604 h 976"/>
                <a:gd name="T38" fmla="*/ 1157 w 1384"/>
                <a:gd name="T39" fmla="*/ 387 h 976"/>
                <a:gd name="T40" fmla="*/ 1167 w 1384"/>
                <a:gd name="T41" fmla="*/ 376 h 976"/>
                <a:gd name="T42" fmla="*/ 1237 w 1384"/>
                <a:gd name="T43" fmla="*/ 428 h 976"/>
                <a:gd name="T44" fmla="*/ 1310 w 1384"/>
                <a:gd name="T45" fmla="*/ 157 h 976"/>
                <a:gd name="T46" fmla="*/ 1306 w 1384"/>
                <a:gd name="T47" fmla="*/ 154 h 976"/>
                <a:gd name="T48" fmla="*/ 1063 w 1384"/>
                <a:gd name="T49" fmla="*/ 295 h 976"/>
                <a:gd name="T50" fmla="*/ 1124 w 1384"/>
                <a:gd name="T51" fmla="*/ 343 h 976"/>
                <a:gd name="T52" fmla="*/ 936 w 1384"/>
                <a:gd name="T53" fmla="*/ 577 h 976"/>
                <a:gd name="T54" fmla="*/ 919 w 1384"/>
                <a:gd name="T55" fmla="*/ 581 h 976"/>
                <a:gd name="T56" fmla="*/ 854 w 1384"/>
                <a:gd name="T57" fmla="*/ 593 h 976"/>
                <a:gd name="T58" fmla="*/ 828 w 1384"/>
                <a:gd name="T59" fmla="*/ 593 h 976"/>
                <a:gd name="T60" fmla="*/ 637 w 1384"/>
                <a:gd name="T61" fmla="*/ 459 h 976"/>
                <a:gd name="T62" fmla="*/ 626 w 1384"/>
                <a:gd name="T63" fmla="*/ 437 h 976"/>
                <a:gd name="T64" fmla="*/ 539 w 1384"/>
                <a:gd name="T65" fmla="*/ 349 h 976"/>
                <a:gd name="T66" fmla="*/ 456 w 1384"/>
                <a:gd name="T67" fmla="*/ 442 h 976"/>
                <a:gd name="T68" fmla="*/ 450 w 1384"/>
                <a:gd name="T69" fmla="*/ 461 h 976"/>
                <a:gd name="T70" fmla="*/ 254 w 1384"/>
                <a:gd name="T71" fmla="*/ 597 h 976"/>
                <a:gd name="T72" fmla="*/ 199 w 1384"/>
                <a:gd name="T73" fmla="*/ 580 h 976"/>
                <a:gd name="T74" fmla="*/ 108 w 1384"/>
                <a:gd name="T75" fmla="*/ 663 h 976"/>
                <a:gd name="T76" fmla="*/ 194 w 1384"/>
                <a:gd name="T77" fmla="*/ 749 h 976"/>
                <a:gd name="T78" fmla="*/ 278 w 1384"/>
                <a:gd name="T79" fmla="*/ 659 h 976"/>
                <a:gd name="T80" fmla="*/ 284 w 1384"/>
                <a:gd name="T81" fmla="*/ 641 h 976"/>
                <a:gd name="T82" fmla="*/ 486 w 1384"/>
                <a:gd name="T83" fmla="*/ 501 h 976"/>
                <a:gd name="T84" fmla="*/ 599 w 1384"/>
                <a:gd name="T85" fmla="*/ 49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976">
                  <a:moveTo>
                    <a:pt x="692" y="0"/>
                  </a:moveTo>
                  <a:cubicBezTo>
                    <a:pt x="873" y="0"/>
                    <a:pt x="1055" y="0"/>
                    <a:pt x="1236" y="0"/>
                  </a:cubicBezTo>
                  <a:cubicBezTo>
                    <a:pt x="1328" y="1"/>
                    <a:pt x="1384" y="57"/>
                    <a:pt x="1384" y="149"/>
                  </a:cubicBezTo>
                  <a:cubicBezTo>
                    <a:pt x="1384" y="375"/>
                    <a:pt x="1384" y="601"/>
                    <a:pt x="1384" y="827"/>
                  </a:cubicBezTo>
                  <a:cubicBezTo>
                    <a:pt x="1384" y="919"/>
                    <a:pt x="1327" y="975"/>
                    <a:pt x="1235" y="975"/>
                  </a:cubicBezTo>
                  <a:cubicBezTo>
                    <a:pt x="875" y="975"/>
                    <a:pt x="515" y="975"/>
                    <a:pt x="155" y="976"/>
                  </a:cubicBezTo>
                  <a:cubicBezTo>
                    <a:pt x="93" y="976"/>
                    <a:pt x="42" y="956"/>
                    <a:pt x="15" y="897"/>
                  </a:cubicBezTo>
                  <a:cubicBezTo>
                    <a:pt x="6" y="878"/>
                    <a:pt x="1" y="856"/>
                    <a:pt x="1" y="835"/>
                  </a:cubicBezTo>
                  <a:cubicBezTo>
                    <a:pt x="0" y="603"/>
                    <a:pt x="0" y="371"/>
                    <a:pt x="1" y="140"/>
                  </a:cubicBezTo>
                  <a:cubicBezTo>
                    <a:pt x="1" y="56"/>
                    <a:pt x="61" y="0"/>
                    <a:pt x="146" y="0"/>
                  </a:cubicBezTo>
                  <a:cubicBezTo>
                    <a:pt x="328" y="0"/>
                    <a:pt x="510" y="0"/>
                    <a:pt x="692" y="0"/>
                  </a:cubicBezTo>
                  <a:close/>
                  <a:moveTo>
                    <a:pt x="599" y="498"/>
                  </a:moveTo>
                  <a:cubicBezTo>
                    <a:pt x="608" y="504"/>
                    <a:pt x="616" y="510"/>
                    <a:pt x="625" y="516"/>
                  </a:cubicBezTo>
                  <a:cubicBezTo>
                    <a:pt x="684" y="557"/>
                    <a:pt x="742" y="598"/>
                    <a:pt x="801" y="638"/>
                  </a:cubicBezTo>
                  <a:cubicBezTo>
                    <a:pt x="811" y="645"/>
                    <a:pt x="816" y="652"/>
                    <a:pt x="815" y="665"/>
                  </a:cubicBezTo>
                  <a:cubicBezTo>
                    <a:pt x="815" y="701"/>
                    <a:pt x="833" y="728"/>
                    <a:pt x="866" y="742"/>
                  </a:cubicBezTo>
                  <a:cubicBezTo>
                    <a:pt x="900" y="756"/>
                    <a:pt x="931" y="751"/>
                    <a:pt x="958" y="726"/>
                  </a:cubicBezTo>
                  <a:cubicBezTo>
                    <a:pt x="984" y="702"/>
                    <a:pt x="992" y="667"/>
                    <a:pt x="978" y="634"/>
                  </a:cubicBezTo>
                  <a:cubicBezTo>
                    <a:pt x="972" y="622"/>
                    <a:pt x="975" y="614"/>
                    <a:pt x="983" y="604"/>
                  </a:cubicBezTo>
                  <a:cubicBezTo>
                    <a:pt x="1041" y="532"/>
                    <a:pt x="1099" y="460"/>
                    <a:pt x="1157" y="387"/>
                  </a:cubicBezTo>
                  <a:cubicBezTo>
                    <a:pt x="1160" y="383"/>
                    <a:pt x="1163" y="380"/>
                    <a:pt x="1167" y="376"/>
                  </a:cubicBezTo>
                  <a:cubicBezTo>
                    <a:pt x="1190" y="393"/>
                    <a:pt x="1212" y="410"/>
                    <a:pt x="1237" y="428"/>
                  </a:cubicBezTo>
                  <a:cubicBezTo>
                    <a:pt x="1262" y="336"/>
                    <a:pt x="1286" y="247"/>
                    <a:pt x="1310" y="157"/>
                  </a:cubicBezTo>
                  <a:cubicBezTo>
                    <a:pt x="1309" y="156"/>
                    <a:pt x="1307" y="155"/>
                    <a:pt x="1306" y="154"/>
                  </a:cubicBezTo>
                  <a:cubicBezTo>
                    <a:pt x="1226" y="201"/>
                    <a:pt x="1145" y="247"/>
                    <a:pt x="1063" y="295"/>
                  </a:cubicBezTo>
                  <a:cubicBezTo>
                    <a:pt x="1085" y="312"/>
                    <a:pt x="1104" y="327"/>
                    <a:pt x="1124" y="343"/>
                  </a:cubicBezTo>
                  <a:cubicBezTo>
                    <a:pt x="1061" y="422"/>
                    <a:pt x="999" y="500"/>
                    <a:pt x="936" y="577"/>
                  </a:cubicBezTo>
                  <a:cubicBezTo>
                    <a:pt x="933" y="581"/>
                    <a:pt x="924" y="582"/>
                    <a:pt x="919" y="581"/>
                  </a:cubicBezTo>
                  <a:cubicBezTo>
                    <a:pt x="896" y="576"/>
                    <a:pt x="874" y="580"/>
                    <a:pt x="854" y="593"/>
                  </a:cubicBezTo>
                  <a:cubicBezTo>
                    <a:pt x="844" y="600"/>
                    <a:pt x="838" y="600"/>
                    <a:pt x="828" y="593"/>
                  </a:cubicBezTo>
                  <a:cubicBezTo>
                    <a:pt x="764" y="548"/>
                    <a:pt x="700" y="504"/>
                    <a:pt x="637" y="459"/>
                  </a:cubicBezTo>
                  <a:cubicBezTo>
                    <a:pt x="631" y="455"/>
                    <a:pt x="626" y="444"/>
                    <a:pt x="626" y="437"/>
                  </a:cubicBezTo>
                  <a:cubicBezTo>
                    <a:pt x="625" y="386"/>
                    <a:pt x="588" y="348"/>
                    <a:pt x="539" y="349"/>
                  </a:cubicBezTo>
                  <a:cubicBezTo>
                    <a:pt x="490" y="350"/>
                    <a:pt x="454" y="391"/>
                    <a:pt x="456" y="442"/>
                  </a:cubicBezTo>
                  <a:cubicBezTo>
                    <a:pt x="456" y="449"/>
                    <a:pt x="454" y="458"/>
                    <a:pt x="450" y="461"/>
                  </a:cubicBezTo>
                  <a:cubicBezTo>
                    <a:pt x="383" y="508"/>
                    <a:pt x="317" y="554"/>
                    <a:pt x="254" y="597"/>
                  </a:cubicBezTo>
                  <a:cubicBezTo>
                    <a:pt x="233" y="590"/>
                    <a:pt x="217" y="582"/>
                    <a:pt x="199" y="580"/>
                  </a:cubicBezTo>
                  <a:cubicBezTo>
                    <a:pt x="151" y="576"/>
                    <a:pt x="109" y="615"/>
                    <a:pt x="108" y="663"/>
                  </a:cubicBezTo>
                  <a:cubicBezTo>
                    <a:pt x="107" y="710"/>
                    <a:pt x="146" y="750"/>
                    <a:pt x="194" y="749"/>
                  </a:cubicBezTo>
                  <a:cubicBezTo>
                    <a:pt x="243" y="749"/>
                    <a:pt x="280" y="709"/>
                    <a:pt x="278" y="659"/>
                  </a:cubicBezTo>
                  <a:cubicBezTo>
                    <a:pt x="278" y="653"/>
                    <a:pt x="280" y="644"/>
                    <a:pt x="284" y="641"/>
                  </a:cubicBezTo>
                  <a:cubicBezTo>
                    <a:pt x="351" y="594"/>
                    <a:pt x="419" y="547"/>
                    <a:pt x="486" y="501"/>
                  </a:cubicBezTo>
                  <a:cubicBezTo>
                    <a:pt x="532" y="526"/>
                    <a:pt x="556" y="526"/>
                    <a:pt x="599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6"/>
            <p:cNvSpPr>
              <a:spLocks noEditPoints="1"/>
            </p:cNvSpPr>
            <p:nvPr/>
          </p:nvSpPr>
          <p:spPr bwMode="auto">
            <a:xfrm>
              <a:off x="-4268788" y="1825625"/>
              <a:ext cx="2368550" cy="3743325"/>
            </a:xfrm>
            <a:custGeom>
              <a:avLst/>
              <a:gdLst>
                <a:gd name="T0" fmla="*/ 1244 w 1244"/>
                <a:gd name="T1" fmla="*/ 419 h 1967"/>
                <a:gd name="T2" fmla="*/ 1220 w 1244"/>
                <a:gd name="T3" fmla="*/ 419 h 1967"/>
                <a:gd name="T4" fmla="*/ 1145 w 1244"/>
                <a:gd name="T5" fmla="*/ 419 h 1967"/>
                <a:gd name="T6" fmla="*/ 1145 w 1244"/>
                <a:gd name="T7" fmla="*/ 161 h 1967"/>
                <a:gd name="T8" fmla="*/ 101 w 1244"/>
                <a:gd name="T9" fmla="*/ 161 h 1967"/>
                <a:gd name="T10" fmla="*/ 101 w 1244"/>
                <a:gd name="T11" fmla="*/ 1703 h 1967"/>
                <a:gd name="T12" fmla="*/ 1144 w 1244"/>
                <a:gd name="T13" fmla="*/ 1703 h 1967"/>
                <a:gd name="T14" fmla="*/ 1144 w 1244"/>
                <a:gd name="T15" fmla="*/ 1477 h 1967"/>
                <a:gd name="T16" fmla="*/ 1243 w 1244"/>
                <a:gd name="T17" fmla="*/ 1477 h 1967"/>
                <a:gd name="T18" fmla="*/ 1244 w 1244"/>
                <a:gd name="T19" fmla="*/ 1495 h 1967"/>
                <a:gd name="T20" fmla="*/ 1244 w 1244"/>
                <a:gd name="T21" fmla="*/ 1879 h 1967"/>
                <a:gd name="T22" fmla="*/ 1155 w 1244"/>
                <a:gd name="T23" fmla="*/ 1967 h 1967"/>
                <a:gd name="T24" fmla="*/ 85 w 1244"/>
                <a:gd name="T25" fmla="*/ 1967 h 1967"/>
                <a:gd name="T26" fmla="*/ 0 w 1244"/>
                <a:gd name="T27" fmla="*/ 1880 h 1967"/>
                <a:gd name="T28" fmla="*/ 1 w 1244"/>
                <a:gd name="T29" fmla="*/ 1056 h 1967"/>
                <a:gd name="T30" fmla="*/ 1 w 1244"/>
                <a:gd name="T31" fmla="*/ 96 h 1967"/>
                <a:gd name="T32" fmla="*/ 95 w 1244"/>
                <a:gd name="T33" fmla="*/ 0 h 1967"/>
                <a:gd name="T34" fmla="*/ 1155 w 1244"/>
                <a:gd name="T35" fmla="*/ 0 h 1967"/>
                <a:gd name="T36" fmla="*/ 1244 w 1244"/>
                <a:gd name="T37" fmla="*/ 88 h 1967"/>
                <a:gd name="T38" fmla="*/ 1244 w 1244"/>
                <a:gd name="T39" fmla="*/ 394 h 1967"/>
                <a:gd name="T40" fmla="*/ 1244 w 1244"/>
                <a:gd name="T41" fmla="*/ 419 h 1967"/>
                <a:gd name="T42" fmla="*/ 625 w 1244"/>
                <a:gd name="T43" fmla="*/ 1767 h 1967"/>
                <a:gd name="T44" fmla="*/ 552 w 1244"/>
                <a:gd name="T45" fmla="*/ 1839 h 1967"/>
                <a:gd name="T46" fmla="*/ 625 w 1244"/>
                <a:gd name="T47" fmla="*/ 1912 h 1967"/>
                <a:gd name="T48" fmla="*/ 696 w 1244"/>
                <a:gd name="T49" fmla="*/ 1840 h 1967"/>
                <a:gd name="T50" fmla="*/ 625 w 1244"/>
                <a:gd name="T51" fmla="*/ 1767 h 1967"/>
                <a:gd name="T52" fmla="*/ 505 w 1244"/>
                <a:gd name="T53" fmla="*/ 52 h 1967"/>
                <a:gd name="T54" fmla="*/ 505 w 1244"/>
                <a:gd name="T55" fmla="*/ 107 h 1967"/>
                <a:gd name="T56" fmla="*/ 743 w 1244"/>
                <a:gd name="T57" fmla="*/ 107 h 1967"/>
                <a:gd name="T58" fmla="*/ 743 w 1244"/>
                <a:gd name="T59" fmla="*/ 52 h 1967"/>
                <a:gd name="T60" fmla="*/ 505 w 1244"/>
                <a:gd name="T61" fmla="*/ 52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4" h="1967">
                  <a:moveTo>
                    <a:pt x="1244" y="419"/>
                  </a:moveTo>
                  <a:cubicBezTo>
                    <a:pt x="1234" y="419"/>
                    <a:pt x="1227" y="419"/>
                    <a:pt x="1220" y="419"/>
                  </a:cubicBezTo>
                  <a:cubicBezTo>
                    <a:pt x="1195" y="419"/>
                    <a:pt x="1171" y="419"/>
                    <a:pt x="1145" y="419"/>
                  </a:cubicBezTo>
                  <a:cubicBezTo>
                    <a:pt x="1145" y="332"/>
                    <a:pt x="1145" y="247"/>
                    <a:pt x="1145" y="161"/>
                  </a:cubicBezTo>
                  <a:cubicBezTo>
                    <a:pt x="796" y="161"/>
                    <a:pt x="450" y="161"/>
                    <a:pt x="101" y="161"/>
                  </a:cubicBezTo>
                  <a:cubicBezTo>
                    <a:pt x="101" y="674"/>
                    <a:pt x="101" y="1187"/>
                    <a:pt x="101" y="1703"/>
                  </a:cubicBezTo>
                  <a:cubicBezTo>
                    <a:pt x="448" y="1703"/>
                    <a:pt x="795" y="1703"/>
                    <a:pt x="1144" y="1703"/>
                  </a:cubicBezTo>
                  <a:cubicBezTo>
                    <a:pt x="1144" y="1628"/>
                    <a:pt x="1144" y="1553"/>
                    <a:pt x="1144" y="1477"/>
                  </a:cubicBezTo>
                  <a:cubicBezTo>
                    <a:pt x="1178" y="1477"/>
                    <a:pt x="1210" y="1477"/>
                    <a:pt x="1243" y="1477"/>
                  </a:cubicBezTo>
                  <a:cubicBezTo>
                    <a:pt x="1243" y="1484"/>
                    <a:pt x="1244" y="1490"/>
                    <a:pt x="1244" y="1495"/>
                  </a:cubicBezTo>
                  <a:cubicBezTo>
                    <a:pt x="1244" y="1623"/>
                    <a:pt x="1244" y="1751"/>
                    <a:pt x="1244" y="1879"/>
                  </a:cubicBezTo>
                  <a:cubicBezTo>
                    <a:pt x="1243" y="1936"/>
                    <a:pt x="1212" y="1967"/>
                    <a:pt x="1155" y="1967"/>
                  </a:cubicBezTo>
                  <a:cubicBezTo>
                    <a:pt x="799" y="1967"/>
                    <a:pt x="442" y="1967"/>
                    <a:pt x="85" y="1967"/>
                  </a:cubicBezTo>
                  <a:cubicBezTo>
                    <a:pt x="33" y="1967"/>
                    <a:pt x="0" y="1933"/>
                    <a:pt x="0" y="1880"/>
                  </a:cubicBezTo>
                  <a:cubicBezTo>
                    <a:pt x="1" y="1605"/>
                    <a:pt x="1" y="1330"/>
                    <a:pt x="1" y="1056"/>
                  </a:cubicBezTo>
                  <a:cubicBezTo>
                    <a:pt x="1" y="736"/>
                    <a:pt x="1" y="416"/>
                    <a:pt x="1" y="96"/>
                  </a:cubicBezTo>
                  <a:cubicBezTo>
                    <a:pt x="1" y="30"/>
                    <a:pt x="30" y="0"/>
                    <a:pt x="95" y="0"/>
                  </a:cubicBezTo>
                  <a:cubicBezTo>
                    <a:pt x="448" y="0"/>
                    <a:pt x="802" y="0"/>
                    <a:pt x="1155" y="0"/>
                  </a:cubicBezTo>
                  <a:cubicBezTo>
                    <a:pt x="1211" y="0"/>
                    <a:pt x="1244" y="33"/>
                    <a:pt x="1244" y="88"/>
                  </a:cubicBezTo>
                  <a:cubicBezTo>
                    <a:pt x="1244" y="190"/>
                    <a:pt x="1244" y="292"/>
                    <a:pt x="1244" y="394"/>
                  </a:cubicBezTo>
                  <a:cubicBezTo>
                    <a:pt x="1244" y="401"/>
                    <a:pt x="1244" y="409"/>
                    <a:pt x="1244" y="419"/>
                  </a:cubicBezTo>
                  <a:close/>
                  <a:moveTo>
                    <a:pt x="625" y="1767"/>
                  </a:moveTo>
                  <a:cubicBezTo>
                    <a:pt x="585" y="1767"/>
                    <a:pt x="552" y="1799"/>
                    <a:pt x="552" y="1839"/>
                  </a:cubicBezTo>
                  <a:cubicBezTo>
                    <a:pt x="551" y="1879"/>
                    <a:pt x="584" y="1912"/>
                    <a:pt x="625" y="1912"/>
                  </a:cubicBezTo>
                  <a:cubicBezTo>
                    <a:pt x="664" y="1912"/>
                    <a:pt x="696" y="1879"/>
                    <a:pt x="696" y="1840"/>
                  </a:cubicBezTo>
                  <a:cubicBezTo>
                    <a:pt x="696" y="1800"/>
                    <a:pt x="665" y="1768"/>
                    <a:pt x="625" y="1767"/>
                  </a:cubicBezTo>
                  <a:close/>
                  <a:moveTo>
                    <a:pt x="505" y="52"/>
                  </a:moveTo>
                  <a:cubicBezTo>
                    <a:pt x="505" y="72"/>
                    <a:pt x="505" y="89"/>
                    <a:pt x="505" y="107"/>
                  </a:cubicBezTo>
                  <a:cubicBezTo>
                    <a:pt x="585" y="107"/>
                    <a:pt x="664" y="107"/>
                    <a:pt x="743" y="107"/>
                  </a:cubicBezTo>
                  <a:cubicBezTo>
                    <a:pt x="743" y="88"/>
                    <a:pt x="743" y="70"/>
                    <a:pt x="743" y="52"/>
                  </a:cubicBezTo>
                  <a:cubicBezTo>
                    <a:pt x="663" y="52"/>
                    <a:pt x="585" y="52"/>
                    <a:pt x="50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67"/>
            <p:cNvSpPr/>
            <p:nvPr/>
          </p:nvSpPr>
          <p:spPr bwMode="auto">
            <a:xfrm>
              <a:off x="-3590925" y="3879850"/>
              <a:ext cx="176213" cy="174625"/>
            </a:xfrm>
            <a:custGeom>
              <a:avLst/>
              <a:gdLst>
                <a:gd name="T0" fmla="*/ 46 w 92"/>
                <a:gd name="T1" fmla="*/ 0 h 92"/>
                <a:gd name="T2" fmla="*/ 91 w 92"/>
                <a:gd name="T3" fmla="*/ 44 h 92"/>
                <a:gd name="T4" fmla="*/ 44 w 92"/>
                <a:gd name="T5" fmla="*/ 91 h 92"/>
                <a:gd name="T6" fmla="*/ 0 w 92"/>
                <a:gd name="T7" fmla="*/ 46 h 92"/>
                <a:gd name="T8" fmla="*/ 46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69" y="0"/>
                    <a:pt x="91" y="21"/>
                    <a:pt x="91" y="44"/>
                  </a:cubicBezTo>
                  <a:cubicBezTo>
                    <a:pt x="92" y="69"/>
                    <a:pt x="69" y="92"/>
                    <a:pt x="44" y="91"/>
                  </a:cubicBezTo>
                  <a:cubicBezTo>
                    <a:pt x="20" y="90"/>
                    <a:pt x="0" y="70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68"/>
            <p:cNvSpPr/>
            <p:nvPr/>
          </p:nvSpPr>
          <p:spPr bwMode="auto">
            <a:xfrm>
              <a:off x="-2927350" y="3440113"/>
              <a:ext cx="173038" cy="174625"/>
            </a:xfrm>
            <a:custGeom>
              <a:avLst/>
              <a:gdLst>
                <a:gd name="T0" fmla="*/ 0 w 91"/>
                <a:gd name="T1" fmla="*/ 45 h 92"/>
                <a:gd name="T2" fmla="*/ 46 w 91"/>
                <a:gd name="T3" fmla="*/ 1 h 92"/>
                <a:gd name="T4" fmla="*/ 91 w 91"/>
                <a:gd name="T5" fmla="*/ 46 h 92"/>
                <a:gd name="T6" fmla="*/ 45 w 91"/>
                <a:gd name="T7" fmla="*/ 91 h 92"/>
                <a:gd name="T8" fmla="*/ 0 w 91"/>
                <a:gd name="T9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0" y="45"/>
                  </a:moveTo>
                  <a:cubicBezTo>
                    <a:pt x="0" y="21"/>
                    <a:pt x="22" y="0"/>
                    <a:pt x="46" y="1"/>
                  </a:cubicBezTo>
                  <a:cubicBezTo>
                    <a:pt x="70" y="2"/>
                    <a:pt x="90" y="22"/>
                    <a:pt x="91" y="46"/>
                  </a:cubicBezTo>
                  <a:cubicBezTo>
                    <a:pt x="91" y="70"/>
                    <a:pt x="69" y="92"/>
                    <a:pt x="45" y="91"/>
                  </a:cubicBezTo>
                  <a:cubicBezTo>
                    <a:pt x="20" y="91"/>
                    <a:pt x="0" y="7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69"/>
            <p:cNvSpPr/>
            <p:nvPr/>
          </p:nvSpPr>
          <p:spPr bwMode="auto">
            <a:xfrm>
              <a:off x="-2246313" y="3879850"/>
              <a:ext cx="173038" cy="174625"/>
            </a:xfrm>
            <a:custGeom>
              <a:avLst/>
              <a:gdLst>
                <a:gd name="T0" fmla="*/ 45 w 91"/>
                <a:gd name="T1" fmla="*/ 1 h 92"/>
                <a:gd name="T2" fmla="*/ 91 w 91"/>
                <a:gd name="T3" fmla="*/ 45 h 92"/>
                <a:gd name="T4" fmla="*/ 47 w 91"/>
                <a:gd name="T5" fmla="*/ 91 h 92"/>
                <a:gd name="T6" fmla="*/ 0 w 91"/>
                <a:gd name="T7" fmla="*/ 47 h 92"/>
                <a:gd name="T8" fmla="*/ 45 w 91"/>
                <a:gd name="T9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45" y="1"/>
                  </a:moveTo>
                  <a:cubicBezTo>
                    <a:pt x="71" y="0"/>
                    <a:pt x="90" y="20"/>
                    <a:pt x="91" y="45"/>
                  </a:cubicBezTo>
                  <a:cubicBezTo>
                    <a:pt x="91" y="69"/>
                    <a:pt x="71" y="90"/>
                    <a:pt x="47" y="91"/>
                  </a:cubicBezTo>
                  <a:cubicBezTo>
                    <a:pt x="23" y="92"/>
                    <a:pt x="1" y="71"/>
                    <a:pt x="0" y="47"/>
                  </a:cubicBezTo>
                  <a:cubicBezTo>
                    <a:pt x="0" y="22"/>
                    <a:pt x="20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47"/>
          <p:cNvGrpSpPr/>
          <p:nvPr/>
        </p:nvGrpSpPr>
        <p:grpSpPr>
          <a:xfrm>
            <a:off x="4714292" y="3652231"/>
            <a:ext cx="260560" cy="287603"/>
            <a:chOff x="588963" y="8343900"/>
            <a:chExt cx="1147763" cy="1266825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760413" y="8343900"/>
              <a:ext cx="809625" cy="836612"/>
            </a:xfrm>
            <a:custGeom>
              <a:avLst/>
              <a:gdLst>
                <a:gd name="T0" fmla="*/ 131 w 237"/>
                <a:gd name="T1" fmla="*/ 0 h 245"/>
                <a:gd name="T2" fmla="*/ 174 w 237"/>
                <a:gd name="T3" fmla="*/ 16 h 245"/>
                <a:gd name="T4" fmla="*/ 228 w 237"/>
                <a:gd name="T5" fmla="*/ 94 h 245"/>
                <a:gd name="T6" fmla="*/ 230 w 237"/>
                <a:gd name="T7" fmla="*/ 99 h 245"/>
                <a:gd name="T8" fmla="*/ 236 w 237"/>
                <a:gd name="T9" fmla="*/ 120 h 245"/>
                <a:gd name="T10" fmla="*/ 236 w 237"/>
                <a:gd name="T11" fmla="*/ 145 h 245"/>
                <a:gd name="T12" fmla="*/ 221 w 237"/>
                <a:gd name="T13" fmla="*/ 165 h 245"/>
                <a:gd name="T14" fmla="*/ 202 w 237"/>
                <a:gd name="T15" fmla="*/ 149 h 245"/>
                <a:gd name="T16" fmla="*/ 202 w 237"/>
                <a:gd name="T17" fmla="*/ 149 h 245"/>
                <a:gd name="T18" fmla="*/ 184 w 237"/>
                <a:gd name="T19" fmla="*/ 187 h 245"/>
                <a:gd name="T20" fmla="*/ 151 w 237"/>
                <a:gd name="T21" fmla="*/ 222 h 245"/>
                <a:gd name="T22" fmla="*/ 74 w 237"/>
                <a:gd name="T23" fmla="*/ 213 h 245"/>
                <a:gd name="T24" fmla="*/ 36 w 237"/>
                <a:gd name="T25" fmla="*/ 148 h 245"/>
                <a:gd name="T26" fmla="*/ 24 w 237"/>
                <a:gd name="T27" fmla="*/ 168 h 245"/>
                <a:gd name="T28" fmla="*/ 63 w 237"/>
                <a:gd name="T29" fmla="*/ 220 h 245"/>
                <a:gd name="T30" fmla="*/ 70 w 237"/>
                <a:gd name="T31" fmla="*/ 221 h 245"/>
                <a:gd name="T32" fmla="*/ 86 w 237"/>
                <a:gd name="T33" fmla="*/ 230 h 245"/>
                <a:gd name="T34" fmla="*/ 79 w 237"/>
                <a:gd name="T35" fmla="*/ 245 h 245"/>
                <a:gd name="T36" fmla="*/ 60 w 237"/>
                <a:gd name="T37" fmla="*/ 235 h 245"/>
                <a:gd name="T38" fmla="*/ 53 w 237"/>
                <a:gd name="T39" fmla="*/ 227 h 245"/>
                <a:gd name="T40" fmla="*/ 13 w 237"/>
                <a:gd name="T41" fmla="*/ 170 h 245"/>
                <a:gd name="T42" fmla="*/ 7 w 237"/>
                <a:gd name="T43" fmla="*/ 162 h 245"/>
                <a:gd name="T44" fmla="*/ 1 w 237"/>
                <a:gd name="T45" fmla="*/ 148 h 245"/>
                <a:gd name="T46" fmla="*/ 0 w 237"/>
                <a:gd name="T47" fmla="*/ 114 h 245"/>
                <a:gd name="T48" fmla="*/ 3 w 237"/>
                <a:gd name="T49" fmla="*/ 105 h 245"/>
                <a:gd name="T50" fmla="*/ 11 w 237"/>
                <a:gd name="T51" fmla="*/ 84 h 245"/>
                <a:gd name="T52" fmla="*/ 102 w 237"/>
                <a:gd name="T53" fmla="*/ 1 h 245"/>
                <a:gd name="T54" fmla="*/ 105 w 237"/>
                <a:gd name="T55" fmla="*/ 0 h 245"/>
                <a:gd name="T56" fmla="*/ 131 w 237"/>
                <a:gd name="T57" fmla="*/ 0 h 245"/>
                <a:gd name="T58" fmla="*/ 32 w 237"/>
                <a:gd name="T59" fmla="*/ 103 h 245"/>
                <a:gd name="T60" fmla="*/ 33 w 237"/>
                <a:gd name="T61" fmla="*/ 102 h 245"/>
                <a:gd name="T62" fmla="*/ 33 w 237"/>
                <a:gd name="T63" fmla="*/ 100 h 245"/>
                <a:gd name="T64" fmla="*/ 66 w 237"/>
                <a:gd name="T65" fmla="*/ 48 h 245"/>
                <a:gd name="T66" fmla="*/ 131 w 237"/>
                <a:gd name="T67" fmla="*/ 34 h 245"/>
                <a:gd name="T68" fmla="*/ 198 w 237"/>
                <a:gd name="T69" fmla="*/ 81 h 245"/>
                <a:gd name="T70" fmla="*/ 205 w 237"/>
                <a:gd name="T71" fmla="*/ 103 h 245"/>
                <a:gd name="T72" fmla="*/ 216 w 237"/>
                <a:gd name="T73" fmla="*/ 95 h 245"/>
                <a:gd name="T74" fmla="*/ 216 w 237"/>
                <a:gd name="T75" fmla="*/ 91 h 245"/>
                <a:gd name="T76" fmla="*/ 128 w 237"/>
                <a:gd name="T77" fmla="*/ 12 h 245"/>
                <a:gd name="T78" fmla="*/ 24 w 237"/>
                <a:gd name="T79" fmla="*/ 79 h 245"/>
                <a:gd name="T80" fmla="*/ 30 w 237"/>
                <a:gd name="T81" fmla="*/ 102 h 245"/>
                <a:gd name="T82" fmla="*/ 32 w 237"/>
                <a:gd name="T83" fmla="*/ 10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" h="245">
                  <a:moveTo>
                    <a:pt x="131" y="0"/>
                  </a:moveTo>
                  <a:cubicBezTo>
                    <a:pt x="146" y="5"/>
                    <a:pt x="161" y="8"/>
                    <a:pt x="174" y="16"/>
                  </a:cubicBezTo>
                  <a:cubicBezTo>
                    <a:pt x="204" y="33"/>
                    <a:pt x="222" y="60"/>
                    <a:pt x="228" y="94"/>
                  </a:cubicBezTo>
                  <a:cubicBezTo>
                    <a:pt x="228" y="96"/>
                    <a:pt x="228" y="98"/>
                    <a:pt x="230" y="99"/>
                  </a:cubicBezTo>
                  <a:cubicBezTo>
                    <a:pt x="236" y="105"/>
                    <a:pt x="237" y="112"/>
                    <a:pt x="236" y="120"/>
                  </a:cubicBezTo>
                  <a:cubicBezTo>
                    <a:pt x="236" y="128"/>
                    <a:pt x="236" y="137"/>
                    <a:pt x="236" y="145"/>
                  </a:cubicBezTo>
                  <a:cubicBezTo>
                    <a:pt x="236" y="157"/>
                    <a:pt x="231" y="164"/>
                    <a:pt x="221" y="165"/>
                  </a:cubicBezTo>
                  <a:cubicBezTo>
                    <a:pt x="214" y="167"/>
                    <a:pt x="204" y="162"/>
                    <a:pt x="202" y="149"/>
                  </a:cubicBezTo>
                  <a:cubicBezTo>
                    <a:pt x="202" y="148"/>
                    <a:pt x="202" y="148"/>
                    <a:pt x="202" y="149"/>
                  </a:cubicBezTo>
                  <a:cubicBezTo>
                    <a:pt x="196" y="161"/>
                    <a:pt x="191" y="174"/>
                    <a:pt x="184" y="187"/>
                  </a:cubicBezTo>
                  <a:cubicBezTo>
                    <a:pt x="176" y="201"/>
                    <a:pt x="165" y="213"/>
                    <a:pt x="151" y="222"/>
                  </a:cubicBezTo>
                  <a:cubicBezTo>
                    <a:pt x="125" y="237"/>
                    <a:pt x="96" y="233"/>
                    <a:pt x="74" y="213"/>
                  </a:cubicBezTo>
                  <a:cubicBezTo>
                    <a:pt x="55" y="195"/>
                    <a:pt x="43" y="173"/>
                    <a:pt x="36" y="148"/>
                  </a:cubicBezTo>
                  <a:cubicBezTo>
                    <a:pt x="33" y="154"/>
                    <a:pt x="29" y="160"/>
                    <a:pt x="24" y="168"/>
                  </a:cubicBezTo>
                  <a:cubicBezTo>
                    <a:pt x="30" y="188"/>
                    <a:pt x="43" y="206"/>
                    <a:pt x="63" y="220"/>
                  </a:cubicBezTo>
                  <a:cubicBezTo>
                    <a:pt x="65" y="221"/>
                    <a:pt x="67" y="220"/>
                    <a:pt x="70" y="221"/>
                  </a:cubicBezTo>
                  <a:cubicBezTo>
                    <a:pt x="77" y="221"/>
                    <a:pt x="83" y="224"/>
                    <a:pt x="86" y="230"/>
                  </a:cubicBezTo>
                  <a:cubicBezTo>
                    <a:pt x="90" y="237"/>
                    <a:pt x="87" y="244"/>
                    <a:pt x="79" y="245"/>
                  </a:cubicBezTo>
                  <a:cubicBezTo>
                    <a:pt x="71" y="245"/>
                    <a:pt x="64" y="241"/>
                    <a:pt x="60" y="235"/>
                  </a:cubicBezTo>
                  <a:cubicBezTo>
                    <a:pt x="58" y="232"/>
                    <a:pt x="56" y="229"/>
                    <a:pt x="53" y="227"/>
                  </a:cubicBezTo>
                  <a:cubicBezTo>
                    <a:pt x="34" y="212"/>
                    <a:pt x="20" y="193"/>
                    <a:pt x="13" y="170"/>
                  </a:cubicBezTo>
                  <a:cubicBezTo>
                    <a:pt x="12" y="167"/>
                    <a:pt x="9" y="165"/>
                    <a:pt x="7" y="162"/>
                  </a:cubicBezTo>
                  <a:cubicBezTo>
                    <a:pt x="5" y="158"/>
                    <a:pt x="1" y="153"/>
                    <a:pt x="1" y="148"/>
                  </a:cubicBezTo>
                  <a:cubicBezTo>
                    <a:pt x="0" y="137"/>
                    <a:pt x="0" y="125"/>
                    <a:pt x="0" y="114"/>
                  </a:cubicBezTo>
                  <a:cubicBezTo>
                    <a:pt x="1" y="111"/>
                    <a:pt x="1" y="107"/>
                    <a:pt x="3" y="105"/>
                  </a:cubicBezTo>
                  <a:cubicBezTo>
                    <a:pt x="9" y="99"/>
                    <a:pt x="9" y="91"/>
                    <a:pt x="11" y="84"/>
                  </a:cubicBezTo>
                  <a:cubicBezTo>
                    <a:pt x="25" y="38"/>
                    <a:pt x="55" y="10"/>
                    <a:pt x="102" y="1"/>
                  </a:cubicBezTo>
                  <a:cubicBezTo>
                    <a:pt x="103" y="1"/>
                    <a:pt x="104" y="0"/>
                    <a:pt x="105" y="0"/>
                  </a:cubicBezTo>
                  <a:cubicBezTo>
                    <a:pt x="114" y="0"/>
                    <a:pt x="123" y="0"/>
                    <a:pt x="131" y="0"/>
                  </a:cubicBezTo>
                  <a:close/>
                  <a:moveTo>
                    <a:pt x="32" y="103"/>
                  </a:moveTo>
                  <a:cubicBezTo>
                    <a:pt x="33" y="103"/>
                    <a:pt x="33" y="103"/>
                    <a:pt x="33" y="102"/>
                  </a:cubicBezTo>
                  <a:cubicBezTo>
                    <a:pt x="33" y="101"/>
                    <a:pt x="33" y="101"/>
                    <a:pt x="33" y="100"/>
                  </a:cubicBezTo>
                  <a:cubicBezTo>
                    <a:pt x="37" y="78"/>
                    <a:pt x="47" y="60"/>
                    <a:pt x="66" y="48"/>
                  </a:cubicBezTo>
                  <a:cubicBezTo>
                    <a:pt x="86" y="34"/>
                    <a:pt x="108" y="31"/>
                    <a:pt x="131" y="34"/>
                  </a:cubicBezTo>
                  <a:cubicBezTo>
                    <a:pt x="161" y="37"/>
                    <a:pt x="185" y="51"/>
                    <a:pt x="198" y="81"/>
                  </a:cubicBezTo>
                  <a:cubicBezTo>
                    <a:pt x="201" y="88"/>
                    <a:pt x="202" y="95"/>
                    <a:pt x="205" y="103"/>
                  </a:cubicBezTo>
                  <a:cubicBezTo>
                    <a:pt x="208" y="100"/>
                    <a:pt x="212" y="98"/>
                    <a:pt x="216" y="95"/>
                  </a:cubicBezTo>
                  <a:cubicBezTo>
                    <a:pt x="216" y="94"/>
                    <a:pt x="216" y="93"/>
                    <a:pt x="216" y="91"/>
                  </a:cubicBezTo>
                  <a:cubicBezTo>
                    <a:pt x="207" y="48"/>
                    <a:pt x="169" y="14"/>
                    <a:pt x="128" y="12"/>
                  </a:cubicBezTo>
                  <a:cubicBezTo>
                    <a:pt x="80" y="9"/>
                    <a:pt x="39" y="35"/>
                    <a:pt x="24" y="79"/>
                  </a:cubicBezTo>
                  <a:cubicBezTo>
                    <a:pt x="20" y="92"/>
                    <a:pt x="20" y="92"/>
                    <a:pt x="30" y="102"/>
                  </a:cubicBezTo>
                  <a:cubicBezTo>
                    <a:pt x="31" y="102"/>
                    <a:pt x="31" y="103"/>
                    <a:pt x="32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588963" y="9136063"/>
              <a:ext cx="1147763" cy="474662"/>
            </a:xfrm>
            <a:custGeom>
              <a:avLst/>
              <a:gdLst>
                <a:gd name="T0" fmla="*/ 1 w 336"/>
                <a:gd name="T1" fmla="*/ 139 h 139"/>
                <a:gd name="T2" fmla="*/ 1 w 336"/>
                <a:gd name="T3" fmla="*/ 97 h 139"/>
                <a:gd name="T4" fmla="*/ 37 w 336"/>
                <a:gd name="T5" fmla="*/ 31 h 139"/>
                <a:gd name="T6" fmla="*/ 100 w 336"/>
                <a:gd name="T7" fmla="*/ 0 h 139"/>
                <a:gd name="T8" fmla="*/ 119 w 336"/>
                <a:gd name="T9" fmla="*/ 39 h 139"/>
                <a:gd name="T10" fmla="*/ 137 w 336"/>
                <a:gd name="T11" fmla="*/ 78 h 139"/>
                <a:gd name="T12" fmla="*/ 156 w 336"/>
                <a:gd name="T13" fmla="*/ 27 h 139"/>
                <a:gd name="T14" fmla="*/ 180 w 336"/>
                <a:gd name="T15" fmla="*/ 27 h 139"/>
                <a:gd name="T16" fmla="*/ 198 w 336"/>
                <a:gd name="T17" fmla="*/ 76 h 139"/>
                <a:gd name="T18" fmla="*/ 235 w 336"/>
                <a:gd name="T19" fmla="*/ 0 h 139"/>
                <a:gd name="T20" fmla="*/ 240 w 336"/>
                <a:gd name="T21" fmla="*/ 1 h 139"/>
                <a:gd name="T22" fmla="*/ 296 w 336"/>
                <a:gd name="T23" fmla="*/ 29 h 139"/>
                <a:gd name="T24" fmla="*/ 335 w 336"/>
                <a:gd name="T25" fmla="*/ 97 h 139"/>
                <a:gd name="T26" fmla="*/ 335 w 336"/>
                <a:gd name="T27" fmla="*/ 139 h 139"/>
                <a:gd name="T28" fmla="*/ 1 w 336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139">
                  <a:moveTo>
                    <a:pt x="1" y="139"/>
                  </a:moveTo>
                  <a:cubicBezTo>
                    <a:pt x="1" y="125"/>
                    <a:pt x="2" y="111"/>
                    <a:pt x="1" y="97"/>
                  </a:cubicBezTo>
                  <a:cubicBezTo>
                    <a:pt x="0" y="68"/>
                    <a:pt x="14" y="46"/>
                    <a:pt x="37" y="31"/>
                  </a:cubicBezTo>
                  <a:cubicBezTo>
                    <a:pt x="57" y="19"/>
                    <a:pt x="78" y="10"/>
                    <a:pt x="100" y="0"/>
                  </a:cubicBezTo>
                  <a:cubicBezTo>
                    <a:pt x="106" y="13"/>
                    <a:pt x="113" y="26"/>
                    <a:pt x="119" y="39"/>
                  </a:cubicBezTo>
                  <a:cubicBezTo>
                    <a:pt x="125" y="52"/>
                    <a:pt x="131" y="65"/>
                    <a:pt x="137" y="78"/>
                  </a:cubicBezTo>
                  <a:cubicBezTo>
                    <a:pt x="144" y="61"/>
                    <a:pt x="150" y="44"/>
                    <a:pt x="156" y="27"/>
                  </a:cubicBezTo>
                  <a:cubicBezTo>
                    <a:pt x="164" y="27"/>
                    <a:pt x="172" y="27"/>
                    <a:pt x="180" y="27"/>
                  </a:cubicBezTo>
                  <a:cubicBezTo>
                    <a:pt x="186" y="42"/>
                    <a:pt x="192" y="58"/>
                    <a:pt x="198" y="76"/>
                  </a:cubicBezTo>
                  <a:cubicBezTo>
                    <a:pt x="211" y="50"/>
                    <a:pt x="223" y="25"/>
                    <a:pt x="235" y="0"/>
                  </a:cubicBezTo>
                  <a:cubicBezTo>
                    <a:pt x="237" y="0"/>
                    <a:pt x="238" y="1"/>
                    <a:pt x="240" y="1"/>
                  </a:cubicBezTo>
                  <a:cubicBezTo>
                    <a:pt x="259" y="10"/>
                    <a:pt x="278" y="18"/>
                    <a:pt x="296" y="29"/>
                  </a:cubicBezTo>
                  <a:cubicBezTo>
                    <a:pt x="321" y="44"/>
                    <a:pt x="336" y="66"/>
                    <a:pt x="335" y="97"/>
                  </a:cubicBezTo>
                  <a:cubicBezTo>
                    <a:pt x="335" y="111"/>
                    <a:pt x="335" y="125"/>
                    <a:pt x="335" y="139"/>
                  </a:cubicBezTo>
                  <a:cubicBezTo>
                    <a:pt x="224" y="139"/>
                    <a:pt x="113" y="139"/>
                    <a:pt x="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57488" y="1857370"/>
            <a:ext cx="17145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 smtClean="0">
                <a:solidFill>
                  <a:srgbClr val="0087C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弊端：报价不及时，事后运价扯皮，沟通不全面</a:t>
            </a:r>
            <a:endParaRPr lang="en-US" sz="1000" b="1" dirty="0">
              <a:solidFill>
                <a:srgbClr val="0087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4282" y="4143386"/>
            <a:ext cx="1643074" cy="353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 smtClean="0">
                <a:solidFill>
                  <a:srgbClr val="0087C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弊端：人员流动性大，无法掌握客户</a:t>
            </a:r>
            <a:endParaRPr lang="en-US" altLang="en-US" sz="1000" b="1" dirty="0">
              <a:solidFill>
                <a:srgbClr val="0087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86050" y="3500444"/>
            <a:ext cx="15388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000" b="1" dirty="0" smtClean="0">
                <a:solidFill>
                  <a:srgbClr val="0087C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弊端：线上价格无具真实性</a:t>
            </a:r>
            <a:endParaRPr lang="en-US" sz="1000" b="1" dirty="0">
              <a:solidFill>
                <a:srgbClr val="0087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2844" y="3929073"/>
            <a:ext cx="171451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ym typeface="Arial" panose="020B0604020202020204" pitchFamily="34" charset="0"/>
              </a:rPr>
              <a:t>销售扫楼，面对面沟通</a:t>
            </a:r>
            <a:r>
              <a:rPr lang="en-US" altLang="zh-CN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86050" y="3643320"/>
            <a:ext cx="15388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200" dirty="0" smtClean="0">
                <a:sym typeface="Arial" panose="020B0604020202020204" pitchFamily="34" charset="0"/>
              </a:rPr>
              <a:t>线上查价格，线下确认</a:t>
            </a:r>
            <a:endParaRPr lang="en-US" altLang="en-US" sz="1200" dirty="0">
              <a:sym typeface="Arial" panose="020B0604020202020204" pitchFamily="34" charset="0"/>
            </a:endParaRPr>
          </a:p>
        </p:txBody>
      </p:sp>
      <p:sp>
        <p:nvSpPr>
          <p:cNvPr id="58" name="TextBox 51"/>
          <p:cNvSpPr txBox="1"/>
          <p:nvPr/>
        </p:nvSpPr>
        <p:spPr>
          <a:xfrm>
            <a:off x="713557" y="1245321"/>
            <a:ext cx="1715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传统模式下的询价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61" name="任意多边形 60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9512" y="214403"/>
            <a:ext cx="780930" cy="667376"/>
            <a:chOff x="3275856" y="432989"/>
            <a:chExt cx="3117628" cy="2664296"/>
          </a:xfrm>
        </p:grpSpPr>
        <p:sp>
          <p:nvSpPr>
            <p:cNvPr id="68" name="椭圆 67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70" name="MH_Text_1"/>
          <p:cNvSpPr/>
          <p:nvPr>
            <p:custDataLst>
              <p:tags r:id="rId1"/>
            </p:custDataLst>
          </p:nvPr>
        </p:nvSpPr>
        <p:spPr>
          <a:xfrm>
            <a:off x="1080414" y="352957"/>
            <a:ext cx="2348577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线上询价的开拓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57488" y="142874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电话或</a:t>
            </a:r>
            <a:r>
              <a:rPr lang="en-US" altLang="zh-CN" sz="1200" dirty="0" smtClean="0"/>
              <a:t>QQ</a:t>
            </a:r>
            <a:r>
              <a:rPr lang="zh-CN" altLang="en-US" sz="1200" dirty="0" smtClean="0"/>
              <a:t>询价</a:t>
            </a:r>
            <a:endParaRPr lang="zh-CN" altLang="en-US" sz="1200" dirty="0"/>
          </a:p>
        </p:txBody>
      </p:sp>
      <p:sp>
        <p:nvSpPr>
          <p:cNvPr id="72" name="Freeform 6"/>
          <p:cNvSpPr/>
          <p:nvPr/>
        </p:nvSpPr>
        <p:spPr bwMode="auto">
          <a:xfrm>
            <a:off x="6143636" y="785800"/>
            <a:ext cx="1016738" cy="1444229"/>
          </a:xfrm>
          <a:custGeom>
            <a:avLst/>
            <a:gdLst>
              <a:gd name="T0" fmla="*/ 562 w 601"/>
              <a:gd name="T1" fmla="*/ 417 h 854"/>
              <a:gd name="T2" fmla="*/ 244 w 601"/>
              <a:gd name="T3" fmla="*/ 82 h 854"/>
              <a:gd name="T4" fmla="*/ 222 w 601"/>
              <a:gd name="T5" fmla="*/ 50 h 854"/>
              <a:gd name="T6" fmla="*/ 223 w 601"/>
              <a:gd name="T7" fmla="*/ 0 h 854"/>
              <a:gd name="T8" fmla="*/ 79 w 601"/>
              <a:gd name="T9" fmla="*/ 0 h 854"/>
              <a:gd name="T10" fmla="*/ 4 w 601"/>
              <a:gd name="T11" fmla="*/ 69 h 854"/>
              <a:gd name="T12" fmla="*/ 3 w 601"/>
              <a:gd name="T13" fmla="*/ 267 h 854"/>
              <a:gd name="T14" fmla="*/ 87 w 601"/>
              <a:gd name="T15" fmla="*/ 230 h 854"/>
              <a:gd name="T16" fmla="*/ 214 w 601"/>
              <a:gd name="T17" fmla="*/ 249 h 854"/>
              <a:gd name="T18" fmla="*/ 208 w 601"/>
              <a:gd name="T19" fmla="*/ 373 h 854"/>
              <a:gd name="T20" fmla="*/ 84 w 601"/>
              <a:gd name="T21" fmla="*/ 384 h 854"/>
              <a:gd name="T22" fmla="*/ 3 w 601"/>
              <a:gd name="T23" fmla="*/ 352 h 854"/>
              <a:gd name="T24" fmla="*/ 3 w 601"/>
              <a:gd name="T25" fmla="*/ 522 h 854"/>
              <a:gd name="T26" fmla="*/ 94 w 601"/>
              <a:gd name="T27" fmla="*/ 614 h 854"/>
              <a:gd name="T28" fmla="*/ 266 w 601"/>
              <a:gd name="T29" fmla="*/ 614 h 854"/>
              <a:gd name="T30" fmla="*/ 233 w 601"/>
              <a:gd name="T31" fmla="*/ 694 h 854"/>
              <a:gd name="T32" fmla="*/ 247 w 601"/>
              <a:gd name="T33" fmla="*/ 822 h 854"/>
              <a:gd name="T34" fmla="*/ 371 w 601"/>
              <a:gd name="T35" fmla="*/ 822 h 854"/>
              <a:gd name="T36" fmla="*/ 385 w 601"/>
              <a:gd name="T37" fmla="*/ 695 h 854"/>
              <a:gd name="T38" fmla="*/ 351 w 601"/>
              <a:gd name="T39" fmla="*/ 614 h 854"/>
              <a:gd name="T40" fmla="*/ 533 w 601"/>
              <a:gd name="T41" fmla="*/ 614 h 854"/>
              <a:gd name="T42" fmla="*/ 601 w 601"/>
              <a:gd name="T43" fmla="*/ 585 h 854"/>
              <a:gd name="T44" fmla="*/ 562 w 601"/>
              <a:gd name="T45" fmla="*/ 41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1" h="854">
                <a:moveTo>
                  <a:pt x="562" y="417"/>
                </a:moveTo>
                <a:cubicBezTo>
                  <a:pt x="503" y="262"/>
                  <a:pt x="395" y="151"/>
                  <a:pt x="244" y="82"/>
                </a:cubicBezTo>
                <a:cubicBezTo>
                  <a:pt x="228" y="75"/>
                  <a:pt x="221" y="67"/>
                  <a:pt x="222" y="50"/>
                </a:cubicBezTo>
                <a:cubicBezTo>
                  <a:pt x="223" y="33"/>
                  <a:pt x="223" y="16"/>
                  <a:pt x="223" y="0"/>
                </a:cubicBezTo>
                <a:cubicBezTo>
                  <a:pt x="175" y="0"/>
                  <a:pt x="127" y="0"/>
                  <a:pt x="79" y="0"/>
                </a:cubicBezTo>
                <a:cubicBezTo>
                  <a:pt x="36" y="1"/>
                  <a:pt x="7" y="27"/>
                  <a:pt x="4" y="69"/>
                </a:cubicBezTo>
                <a:cubicBezTo>
                  <a:pt x="0" y="130"/>
                  <a:pt x="3" y="191"/>
                  <a:pt x="3" y="267"/>
                </a:cubicBezTo>
                <a:cubicBezTo>
                  <a:pt x="38" y="252"/>
                  <a:pt x="64" y="243"/>
                  <a:pt x="87" y="230"/>
                </a:cubicBezTo>
                <a:cubicBezTo>
                  <a:pt x="131" y="204"/>
                  <a:pt x="184" y="211"/>
                  <a:pt x="214" y="249"/>
                </a:cubicBezTo>
                <a:cubicBezTo>
                  <a:pt x="244" y="286"/>
                  <a:pt x="242" y="338"/>
                  <a:pt x="208" y="373"/>
                </a:cubicBezTo>
                <a:cubicBezTo>
                  <a:pt x="176" y="407"/>
                  <a:pt x="125" y="409"/>
                  <a:pt x="84" y="384"/>
                </a:cubicBezTo>
                <a:cubicBezTo>
                  <a:pt x="62" y="370"/>
                  <a:pt x="35" y="364"/>
                  <a:pt x="3" y="352"/>
                </a:cubicBezTo>
                <a:cubicBezTo>
                  <a:pt x="3" y="418"/>
                  <a:pt x="2" y="470"/>
                  <a:pt x="3" y="522"/>
                </a:cubicBezTo>
                <a:cubicBezTo>
                  <a:pt x="3" y="586"/>
                  <a:pt x="30" y="613"/>
                  <a:pt x="94" y="614"/>
                </a:cubicBezTo>
                <a:cubicBezTo>
                  <a:pt x="147" y="615"/>
                  <a:pt x="200" y="614"/>
                  <a:pt x="266" y="614"/>
                </a:cubicBezTo>
                <a:cubicBezTo>
                  <a:pt x="253" y="647"/>
                  <a:pt x="246" y="672"/>
                  <a:pt x="233" y="694"/>
                </a:cubicBezTo>
                <a:cubicBezTo>
                  <a:pt x="206" y="738"/>
                  <a:pt x="210" y="790"/>
                  <a:pt x="247" y="822"/>
                </a:cubicBezTo>
                <a:cubicBezTo>
                  <a:pt x="283" y="854"/>
                  <a:pt x="334" y="854"/>
                  <a:pt x="371" y="822"/>
                </a:cubicBezTo>
                <a:cubicBezTo>
                  <a:pt x="408" y="791"/>
                  <a:pt x="412" y="738"/>
                  <a:pt x="385" y="695"/>
                </a:cubicBezTo>
                <a:cubicBezTo>
                  <a:pt x="372" y="673"/>
                  <a:pt x="365" y="648"/>
                  <a:pt x="351" y="614"/>
                </a:cubicBezTo>
                <a:cubicBezTo>
                  <a:pt x="423" y="614"/>
                  <a:pt x="478" y="615"/>
                  <a:pt x="533" y="614"/>
                </a:cubicBezTo>
                <a:cubicBezTo>
                  <a:pt x="564" y="613"/>
                  <a:pt x="587" y="603"/>
                  <a:pt x="601" y="585"/>
                </a:cubicBezTo>
                <a:cubicBezTo>
                  <a:pt x="596" y="529"/>
                  <a:pt x="584" y="473"/>
                  <a:pt x="562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57884" y="28573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EB2.0</a:t>
            </a:r>
            <a:r>
              <a:rPr lang="zh-CN" altLang="en-US" dirty="0" smtClean="0"/>
              <a:t>线上询价</a:t>
            </a:r>
            <a:endParaRPr lang="zh-CN" altLang="en-US" dirty="0"/>
          </a:p>
        </p:txBody>
      </p:sp>
      <p:grpSp>
        <p:nvGrpSpPr>
          <p:cNvPr id="74" name="Group 18"/>
          <p:cNvGrpSpPr/>
          <p:nvPr/>
        </p:nvGrpSpPr>
        <p:grpSpPr>
          <a:xfrm>
            <a:off x="7000892" y="1428742"/>
            <a:ext cx="1643139" cy="424259"/>
            <a:chOff x="5194765" y="4869597"/>
            <a:chExt cx="2190972" cy="565679"/>
          </a:xfrm>
          <a:solidFill>
            <a:schemeClr val="accent3"/>
          </a:solidFill>
        </p:grpSpPr>
        <p:cxnSp>
          <p:nvCxnSpPr>
            <p:cNvPr id="75" name="Straight Connector 19"/>
            <p:cNvCxnSpPr/>
            <p:nvPr/>
          </p:nvCxnSpPr>
          <p:spPr bwMode="auto">
            <a:xfrm>
              <a:off x="5194765" y="4869597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20"/>
            <p:cNvCxnSpPr/>
            <p:nvPr/>
          </p:nvCxnSpPr>
          <p:spPr bwMode="auto">
            <a:xfrm flipV="1">
              <a:off x="5786330" y="5355796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7" name="Group 21"/>
            <p:cNvGrpSpPr/>
            <p:nvPr/>
          </p:nvGrpSpPr>
          <p:grpSpPr>
            <a:xfrm>
              <a:off x="5591423" y="5240369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78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7286612" y="150018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网上查询价格，直接订舱</a:t>
            </a:r>
            <a:endParaRPr lang="zh-CN" alt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6929454" y="642925"/>
            <a:ext cx="221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C00000"/>
                </a:solidFill>
              </a:rPr>
              <a:t>优势：</a:t>
            </a:r>
            <a:r>
              <a:rPr lang="en-US" altLang="zh-CN" sz="1200" b="1" dirty="0" smtClean="0">
                <a:solidFill>
                  <a:srgbClr val="C00000"/>
                </a:solidFill>
              </a:rPr>
              <a:t>1 .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价格真实有效</a:t>
            </a:r>
            <a:endParaRPr lang="en-US" altLang="zh-CN" sz="1200" b="1" dirty="0" smtClean="0">
              <a:solidFill>
                <a:srgbClr val="C00000"/>
              </a:solidFill>
            </a:endParaRPr>
          </a:p>
          <a:p>
            <a:r>
              <a:rPr lang="en-US" altLang="zh-CN" sz="1200" b="1" dirty="0" smtClean="0">
                <a:solidFill>
                  <a:srgbClr val="C00000"/>
                </a:solidFill>
              </a:rPr>
              <a:t>2 .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二十四小时全天候询价</a:t>
            </a:r>
            <a:endParaRPr lang="en-US" altLang="zh-CN" sz="1200" b="1" dirty="0" smtClean="0">
              <a:solidFill>
                <a:srgbClr val="C00000"/>
              </a:solidFill>
            </a:endParaRPr>
          </a:p>
          <a:p>
            <a:r>
              <a:rPr lang="en-US" altLang="zh-CN" sz="1200" b="1" dirty="0" smtClean="0">
                <a:solidFill>
                  <a:srgbClr val="C00000"/>
                </a:solidFill>
              </a:rPr>
              <a:t>3 .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费用全透明</a:t>
            </a:r>
            <a:endParaRPr lang="en-US" altLang="zh-CN" sz="1200" b="1" dirty="0" smtClean="0">
              <a:solidFill>
                <a:srgbClr val="C00000"/>
              </a:solidFill>
            </a:endParaRPr>
          </a:p>
          <a:p>
            <a:r>
              <a:rPr lang="en-US" altLang="zh-CN" sz="1200" b="1" dirty="0" smtClean="0">
                <a:solidFill>
                  <a:srgbClr val="C00000"/>
                </a:solidFill>
              </a:rPr>
              <a:t>4 .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客户全面可控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4572000" y="2285998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4786314" y="185737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拓展</a:t>
            </a:r>
            <a:endParaRPr lang="zh-CN" altLang="en-US" b="1" dirty="0"/>
          </a:p>
        </p:txBody>
      </p:sp>
      <p:sp>
        <p:nvSpPr>
          <p:cNvPr id="84" name="矩形 83"/>
          <p:cNvSpPr/>
          <p:nvPr/>
        </p:nvSpPr>
        <p:spPr>
          <a:xfrm>
            <a:off x="5929322" y="2714626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EB2.0</a:t>
            </a:r>
            <a:r>
              <a:rPr lang="zh-CN" altLang="en-US" dirty="0" smtClean="0"/>
              <a:t>线下询价</a:t>
            </a:r>
            <a:endParaRPr lang="zh-CN" altLang="en-US" dirty="0"/>
          </a:p>
        </p:txBody>
      </p:sp>
      <p:sp>
        <p:nvSpPr>
          <p:cNvPr id="85" name="Freeform 6"/>
          <p:cNvSpPr/>
          <p:nvPr/>
        </p:nvSpPr>
        <p:spPr bwMode="auto">
          <a:xfrm>
            <a:off x="6286512" y="3214692"/>
            <a:ext cx="1016738" cy="1444229"/>
          </a:xfrm>
          <a:custGeom>
            <a:avLst/>
            <a:gdLst>
              <a:gd name="T0" fmla="*/ 562 w 601"/>
              <a:gd name="T1" fmla="*/ 417 h 854"/>
              <a:gd name="T2" fmla="*/ 244 w 601"/>
              <a:gd name="T3" fmla="*/ 82 h 854"/>
              <a:gd name="T4" fmla="*/ 222 w 601"/>
              <a:gd name="T5" fmla="*/ 50 h 854"/>
              <a:gd name="T6" fmla="*/ 223 w 601"/>
              <a:gd name="T7" fmla="*/ 0 h 854"/>
              <a:gd name="T8" fmla="*/ 79 w 601"/>
              <a:gd name="T9" fmla="*/ 0 h 854"/>
              <a:gd name="T10" fmla="*/ 4 w 601"/>
              <a:gd name="T11" fmla="*/ 69 h 854"/>
              <a:gd name="T12" fmla="*/ 3 w 601"/>
              <a:gd name="T13" fmla="*/ 267 h 854"/>
              <a:gd name="T14" fmla="*/ 87 w 601"/>
              <a:gd name="T15" fmla="*/ 230 h 854"/>
              <a:gd name="T16" fmla="*/ 214 w 601"/>
              <a:gd name="T17" fmla="*/ 249 h 854"/>
              <a:gd name="T18" fmla="*/ 208 w 601"/>
              <a:gd name="T19" fmla="*/ 373 h 854"/>
              <a:gd name="T20" fmla="*/ 84 w 601"/>
              <a:gd name="T21" fmla="*/ 384 h 854"/>
              <a:gd name="T22" fmla="*/ 3 w 601"/>
              <a:gd name="T23" fmla="*/ 352 h 854"/>
              <a:gd name="T24" fmla="*/ 3 w 601"/>
              <a:gd name="T25" fmla="*/ 522 h 854"/>
              <a:gd name="T26" fmla="*/ 94 w 601"/>
              <a:gd name="T27" fmla="*/ 614 h 854"/>
              <a:gd name="T28" fmla="*/ 266 w 601"/>
              <a:gd name="T29" fmla="*/ 614 h 854"/>
              <a:gd name="T30" fmla="*/ 233 w 601"/>
              <a:gd name="T31" fmla="*/ 694 h 854"/>
              <a:gd name="T32" fmla="*/ 247 w 601"/>
              <a:gd name="T33" fmla="*/ 822 h 854"/>
              <a:gd name="T34" fmla="*/ 371 w 601"/>
              <a:gd name="T35" fmla="*/ 822 h 854"/>
              <a:gd name="T36" fmla="*/ 385 w 601"/>
              <a:gd name="T37" fmla="*/ 695 h 854"/>
              <a:gd name="T38" fmla="*/ 351 w 601"/>
              <a:gd name="T39" fmla="*/ 614 h 854"/>
              <a:gd name="T40" fmla="*/ 533 w 601"/>
              <a:gd name="T41" fmla="*/ 614 h 854"/>
              <a:gd name="T42" fmla="*/ 601 w 601"/>
              <a:gd name="T43" fmla="*/ 585 h 854"/>
              <a:gd name="T44" fmla="*/ 562 w 601"/>
              <a:gd name="T45" fmla="*/ 41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1" h="854">
                <a:moveTo>
                  <a:pt x="562" y="417"/>
                </a:moveTo>
                <a:cubicBezTo>
                  <a:pt x="503" y="262"/>
                  <a:pt x="395" y="151"/>
                  <a:pt x="244" y="82"/>
                </a:cubicBezTo>
                <a:cubicBezTo>
                  <a:pt x="228" y="75"/>
                  <a:pt x="221" y="67"/>
                  <a:pt x="222" y="50"/>
                </a:cubicBezTo>
                <a:cubicBezTo>
                  <a:pt x="223" y="33"/>
                  <a:pt x="223" y="16"/>
                  <a:pt x="223" y="0"/>
                </a:cubicBezTo>
                <a:cubicBezTo>
                  <a:pt x="175" y="0"/>
                  <a:pt x="127" y="0"/>
                  <a:pt x="79" y="0"/>
                </a:cubicBezTo>
                <a:cubicBezTo>
                  <a:pt x="36" y="1"/>
                  <a:pt x="7" y="27"/>
                  <a:pt x="4" y="69"/>
                </a:cubicBezTo>
                <a:cubicBezTo>
                  <a:pt x="0" y="130"/>
                  <a:pt x="3" y="191"/>
                  <a:pt x="3" y="267"/>
                </a:cubicBezTo>
                <a:cubicBezTo>
                  <a:pt x="38" y="252"/>
                  <a:pt x="64" y="243"/>
                  <a:pt x="87" y="230"/>
                </a:cubicBezTo>
                <a:cubicBezTo>
                  <a:pt x="131" y="204"/>
                  <a:pt x="184" y="211"/>
                  <a:pt x="214" y="249"/>
                </a:cubicBezTo>
                <a:cubicBezTo>
                  <a:pt x="244" y="286"/>
                  <a:pt x="242" y="338"/>
                  <a:pt x="208" y="373"/>
                </a:cubicBezTo>
                <a:cubicBezTo>
                  <a:pt x="176" y="407"/>
                  <a:pt x="125" y="409"/>
                  <a:pt x="84" y="384"/>
                </a:cubicBezTo>
                <a:cubicBezTo>
                  <a:pt x="62" y="370"/>
                  <a:pt x="35" y="364"/>
                  <a:pt x="3" y="352"/>
                </a:cubicBezTo>
                <a:cubicBezTo>
                  <a:pt x="3" y="418"/>
                  <a:pt x="2" y="470"/>
                  <a:pt x="3" y="522"/>
                </a:cubicBezTo>
                <a:cubicBezTo>
                  <a:pt x="3" y="586"/>
                  <a:pt x="30" y="613"/>
                  <a:pt x="94" y="614"/>
                </a:cubicBezTo>
                <a:cubicBezTo>
                  <a:pt x="147" y="615"/>
                  <a:pt x="200" y="614"/>
                  <a:pt x="266" y="614"/>
                </a:cubicBezTo>
                <a:cubicBezTo>
                  <a:pt x="253" y="647"/>
                  <a:pt x="246" y="672"/>
                  <a:pt x="233" y="694"/>
                </a:cubicBezTo>
                <a:cubicBezTo>
                  <a:pt x="206" y="738"/>
                  <a:pt x="210" y="790"/>
                  <a:pt x="247" y="822"/>
                </a:cubicBezTo>
                <a:cubicBezTo>
                  <a:pt x="283" y="854"/>
                  <a:pt x="334" y="854"/>
                  <a:pt x="371" y="822"/>
                </a:cubicBezTo>
                <a:cubicBezTo>
                  <a:pt x="408" y="791"/>
                  <a:pt x="412" y="738"/>
                  <a:pt x="385" y="695"/>
                </a:cubicBezTo>
                <a:cubicBezTo>
                  <a:pt x="372" y="673"/>
                  <a:pt x="365" y="648"/>
                  <a:pt x="351" y="614"/>
                </a:cubicBezTo>
                <a:cubicBezTo>
                  <a:pt x="423" y="614"/>
                  <a:pt x="478" y="615"/>
                  <a:pt x="533" y="614"/>
                </a:cubicBezTo>
                <a:cubicBezTo>
                  <a:pt x="564" y="613"/>
                  <a:pt x="587" y="603"/>
                  <a:pt x="601" y="585"/>
                </a:cubicBezTo>
                <a:cubicBezTo>
                  <a:pt x="596" y="529"/>
                  <a:pt x="584" y="473"/>
                  <a:pt x="562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6" name="Group 18"/>
          <p:cNvGrpSpPr/>
          <p:nvPr/>
        </p:nvGrpSpPr>
        <p:grpSpPr>
          <a:xfrm>
            <a:off x="7143768" y="3857634"/>
            <a:ext cx="1643139" cy="424259"/>
            <a:chOff x="5194765" y="4869597"/>
            <a:chExt cx="2190972" cy="565679"/>
          </a:xfrm>
          <a:solidFill>
            <a:schemeClr val="accent3"/>
          </a:solidFill>
        </p:grpSpPr>
        <p:cxnSp>
          <p:nvCxnSpPr>
            <p:cNvPr id="87" name="Straight Connector 19"/>
            <p:cNvCxnSpPr/>
            <p:nvPr/>
          </p:nvCxnSpPr>
          <p:spPr bwMode="auto">
            <a:xfrm>
              <a:off x="5194765" y="4869597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20"/>
            <p:cNvCxnSpPr/>
            <p:nvPr/>
          </p:nvCxnSpPr>
          <p:spPr bwMode="auto">
            <a:xfrm flipV="1">
              <a:off x="5786330" y="5355796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9" name="Group 21"/>
            <p:cNvGrpSpPr/>
            <p:nvPr/>
          </p:nvGrpSpPr>
          <p:grpSpPr>
            <a:xfrm>
              <a:off x="5591423" y="5240369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90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7572396" y="3929072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网上直接下载报价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43768" y="3000378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C00000"/>
                </a:solidFill>
              </a:rPr>
              <a:t>优势：</a:t>
            </a:r>
            <a:r>
              <a:rPr lang="en-US" altLang="zh-CN" sz="1200" b="1" dirty="0" smtClean="0">
                <a:solidFill>
                  <a:srgbClr val="C00000"/>
                </a:solidFill>
              </a:rPr>
              <a:t>1.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全航线优势船公司价格列表明晰</a:t>
            </a:r>
            <a:endParaRPr lang="en-US" altLang="zh-CN" sz="1200" b="1" dirty="0" smtClean="0">
              <a:solidFill>
                <a:srgbClr val="C00000"/>
              </a:solidFill>
            </a:endParaRPr>
          </a:p>
          <a:p>
            <a:r>
              <a:rPr lang="en-US" altLang="zh-CN" sz="1200" b="1" dirty="0" smtClean="0">
                <a:solidFill>
                  <a:srgbClr val="C00000"/>
                </a:solidFill>
              </a:rPr>
              <a:t>2.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价格可追溯体系。</a:t>
            </a:r>
            <a:endParaRPr lang="en-US" altLang="zh-CN" sz="1200" b="1" dirty="0" smtClean="0">
              <a:solidFill>
                <a:srgbClr val="C00000"/>
              </a:solidFill>
            </a:endParaRPr>
          </a:p>
          <a:p>
            <a:r>
              <a:rPr lang="en-US" altLang="zh-CN" sz="1200" b="1" dirty="0" smtClean="0">
                <a:solidFill>
                  <a:srgbClr val="C00000"/>
                </a:solidFill>
              </a:rPr>
              <a:t>3.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市场明锐度高，有价格提示。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/>
          <p:nvPr/>
        </p:nvSpPr>
        <p:spPr>
          <a:xfrm>
            <a:off x="-142908" y="1428742"/>
            <a:ext cx="1643074" cy="275710"/>
          </a:xfrm>
          <a:prstGeom prst="rect">
            <a:avLst/>
          </a:prstGeom>
        </p:spPr>
        <p:txBody>
          <a:bodyPr wrap="square" lIns="90170" tIns="45082" rIns="90170" bIns="45082">
            <a:spAutoFit/>
          </a:bodyPr>
          <a:lstStyle/>
          <a:p>
            <a:pPr algn="ctr" defTabSz="890270"/>
            <a:r>
              <a:rPr lang="zh-CN" altLang="en-US" sz="1200" b="1" dirty="0" smtClean="0">
                <a:solidFill>
                  <a:srgbClr val="575757"/>
                </a:solidFill>
                <a:latin typeface="Source Sans Pro" panose="020B0503030403020204" pitchFamily="34" charset="0"/>
              </a:rPr>
              <a:t>线下来纸质托书</a:t>
            </a:r>
            <a:endParaRPr lang="en-US" sz="1200" b="1" dirty="0">
              <a:solidFill>
                <a:srgbClr val="575757"/>
              </a:solidFill>
              <a:latin typeface="Source Sans Pro" panose="020B0503030403020204" pitchFamily="34" charset="0"/>
            </a:endParaRPr>
          </a:p>
        </p:txBody>
      </p:sp>
      <p:sp>
        <p:nvSpPr>
          <p:cNvPr id="21" name="Textbox 1"/>
          <p:cNvSpPr/>
          <p:nvPr/>
        </p:nvSpPr>
        <p:spPr>
          <a:xfrm>
            <a:off x="1428728" y="1428742"/>
            <a:ext cx="1974466" cy="275710"/>
          </a:xfrm>
          <a:prstGeom prst="rect">
            <a:avLst/>
          </a:prstGeom>
        </p:spPr>
        <p:txBody>
          <a:bodyPr wrap="square" lIns="90170" tIns="45082" rIns="90170" bIns="45082">
            <a:spAutoFit/>
          </a:bodyPr>
          <a:lstStyle/>
          <a:p>
            <a:pPr algn="ctr" defTabSz="890270"/>
            <a:r>
              <a:rPr lang="zh-CN" altLang="en-US" sz="1200" b="1" dirty="0" smtClean="0">
                <a:solidFill>
                  <a:srgbClr val="575757"/>
                </a:solidFill>
                <a:latin typeface="Source Sans Pro" panose="020B0503030403020204" pitchFamily="34" charset="0"/>
              </a:rPr>
              <a:t>制单录入公司系统并核对</a:t>
            </a:r>
            <a:endParaRPr lang="en-US" altLang="zh-CN" sz="1200" b="1" dirty="0">
              <a:solidFill>
                <a:srgbClr val="575757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Textbox 1"/>
          <p:cNvSpPr/>
          <p:nvPr/>
        </p:nvSpPr>
        <p:spPr>
          <a:xfrm>
            <a:off x="1643042" y="3143254"/>
            <a:ext cx="1714512" cy="460376"/>
          </a:xfrm>
          <a:prstGeom prst="rect">
            <a:avLst/>
          </a:prstGeom>
        </p:spPr>
        <p:txBody>
          <a:bodyPr wrap="square" lIns="90170" tIns="45082" rIns="90170" bIns="45082">
            <a:spAutoFit/>
          </a:bodyPr>
          <a:lstStyle/>
          <a:p>
            <a:pPr algn="ctr" defTabSz="890270"/>
            <a:r>
              <a:rPr lang="zh-CN" altLang="en-US" sz="1200" b="1" dirty="0" smtClean="0">
                <a:solidFill>
                  <a:srgbClr val="575757"/>
                </a:solidFill>
                <a:latin typeface="Source Sans Pro" panose="020B0503030403020204" pitchFamily="34" charset="0"/>
              </a:rPr>
              <a:t>客户将文件资料给单证，由单证完成后续操作</a:t>
            </a:r>
            <a:endParaRPr lang="en-US" altLang="zh-CN" sz="1200" b="1" dirty="0">
              <a:solidFill>
                <a:srgbClr val="575757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39" name="任意多边形 38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9512" y="214403"/>
            <a:ext cx="892026" cy="667376"/>
            <a:chOff x="3275856" y="432989"/>
            <a:chExt cx="3117628" cy="2664296"/>
          </a:xfrm>
        </p:grpSpPr>
        <p:sp>
          <p:nvSpPr>
            <p:cNvPr id="46" name="椭圆 45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48" name="MH_Text_1"/>
          <p:cNvSpPr/>
          <p:nvPr>
            <p:custDataLst>
              <p:tags r:id="rId1"/>
            </p:custDataLst>
          </p:nvPr>
        </p:nvSpPr>
        <p:spPr>
          <a:xfrm>
            <a:off x="1080414" y="352957"/>
            <a:ext cx="2491453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操作模式上的提升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7554" y="857238"/>
            <a:ext cx="18573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34EA2"/>
                </a:solidFill>
              </a:rPr>
              <a:t>弊端：</a:t>
            </a:r>
            <a:endParaRPr lang="en-US" altLang="zh-CN" sz="1600" b="1" dirty="0" smtClean="0">
              <a:solidFill>
                <a:srgbClr val="034EA2"/>
              </a:solidFill>
            </a:endParaRPr>
          </a:p>
          <a:p>
            <a:r>
              <a:rPr lang="en-US" altLang="zh-CN" sz="1600" b="1" dirty="0" smtClean="0">
                <a:solidFill>
                  <a:srgbClr val="034EA2"/>
                </a:solidFill>
              </a:rPr>
              <a:t>1. </a:t>
            </a:r>
            <a:r>
              <a:rPr lang="zh-CN" altLang="en-US" sz="1600" b="1" dirty="0" smtClean="0">
                <a:solidFill>
                  <a:srgbClr val="034EA2"/>
                </a:solidFill>
              </a:rPr>
              <a:t>耗费人工，此循环需要人工为</a:t>
            </a:r>
            <a:r>
              <a:rPr lang="en-US" altLang="zh-CN" sz="1600" b="1" dirty="0" smtClean="0">
                <a:solidFill>
                  <a:srgbClr val="034EA2"/>
                </a:solidFill>
              </a:rPr>
              <a:t>3-4</a:t>
            </a:r>
            <a:r>
              <a:rPr lang="zh-CN" altLang="en-US" sz="1600" b="1" dirty="0" smtClean="0">
                <a:solidFill>
                  <a:srgbClr val="034EA2"/>
                </a:solidFill>
              </a:rPr>
              <a:t>人。</a:t>
            </a:r>
            <a:endParaRPr lang="en-US" altLang="zh-CN" sz="1600" b="1" dirty="0" smtClean="0">
              <a:solidFill>
                <a:srgbClr val="034EA2"/>
              </a:solidFill>
            </a:endParaRPr>
          </a:p>
          <a:p>
            <a:r>
              <a:rPr lang="en-US" altLang="zh-CN" sz="1600" b="1" dirty="0" smtClean="0">
                <a:solidFill>
                  <a:srgbClr val="034EA2"/>
                </a:solidFill>
              </a:rPr>
              <a:t>2. </a:t>
            </a:r>
            <a:r>
              <a:rPr lang="zh-CN" altLang="en-US" sz="1600" b="1" dirty="0" smtClean="0">
                <a:solidFill>
                  <a:srgbClr val="034EA2"/>
                </a:solidFill>
              </a:rPr>
              <a:t>纸质托书和文件保存困难，长时间查找困难。</a:t>
            </a:r>
            <a:endParaRPr lang="en-US" altLang="zh-CN" sz="1600" b="1" dirty="0" smtClean="0">
              <a:solidFill>
                <a:srgbClr val="034EA2"/>
              </a:solidFill>
            </a:endParaRPr>
          </a:p>
          <a:p>
            <a:r>
              <a:rPr lang="en-US" altLang="zh-CN" sz="1600" b="1" dirty="0" smtClean="0">
                <a:solidFill>
                  <a:srgbClr val="034EA2"/>
                </a:solidFill>
              </a:rPr>
              <a:t>3.</a:t>
            </a:r>
            <a:r>
              <a:rPr lang="zh-CN" altLang="en-US" sz="1600" b="1" dirty="0" smtClean="0">
                <a:solidFill>
                  <a:srgbClr val="034EA2"/>
                </a:solidFill>
              </a:rPr>
              <a:t>文件人工录入，容易造成差错。</a:t>
            </a:r>
            <a:endParaRPr lang="en-US" altLang="zh-CN" sz="1600" b="1" dirty="0" smtClean="0">
              <a:solidFill>
                <a:srgbClr val="034EA2"/>
              </a:solidFill>
            </a:endParaRPr>
          </a:p>
          <a:p>
            <a:r>
              <a:rPr lang="en-US" altLang="zh-CN" sz="1600" b="1" dirty="0" smtClean="0">
                <a:solidFill>
                  <a:srgbClr val="034EA2"/>
                </a:solidFill>
              </a:rPr>
              <a:t>4.</a:t>
            </a:r>
            <a:r>
              <a:rPr lang="zh-CN" altLang="en-US" sz="1600" b="1" dirty="0" smtClean="0">
                <a:solidFill>
                  <a:srgbClr val="034EA2"/>
                </a:solidFill>
              </a:rPr>
              <a:t>需要有一定工作经验的员工完成，占用成本。</a:t>
            </a:r>
            <a:endParaRPr lang="en-US" altLang="zh-CN" sz="1600" b="1" dirty="0" smtClean="0">
              <a:solidFill>
                <a:srgbClr val="034EA2"/>
              </a:solidFill>
            </a:endParaRPr>
          </a:p>
          <a:p>
            <a:r>
              <a:rPr lang="en-US" altLang="zh-CN" sz="1600" b="1" dirty="0" smtClean="0">
                <a:solidFill>
                  <a:srgbClr val="034EA2"/>
                </a:solidFill>
              </a:rPr>
              <a:t>5.</a:t>
            </a:r>
            <a:r>
              <a:rPr lang="zh-CN" altLang="en-US" sz="1600" b="1" dirty="0" smtClean="0">
                <a:solidFill>
                  <a:srgbClr val="034EA2"/>
                </a:solidFill>
              </a:rPr>
              <a:t>资料携带不方便，不能随时查找。</a:t>
            </a:r>
            <a:endParaRPr lang="en-US" altLang="zh-CN" sz="1600" b="1" dirty="0" smtClean="0">
              <a:solidFill>
                <a:srgbClr val="034EA2"/>
              </a:solidFill>
            </a:endParaRPr>
          </a:p>
          <a:p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4282" y="92867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传统的操作模式</a:t>
            </a:r>
          </a:p>
        </p:txBody>
      </p:sp>
      <p:pic>
        <p:nvPicPr>
          <p:cNvPr id="1027" name="Picture 3" descr="C:\Users\luyiqin\AppData\Roaming\Tencent\Users\2850388166\QiDian\WinTemp\RichOle\%HV8}@A4ZE@X]7%`TNUZWV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94"/>
            <a:ext cx="1000132" cy="1315134"/>
          </a:xfrm>
          <a:prstGeom prst="rect">
            <a:avLst/>
          </a:prstGeom>
          <a:noFill/>
        </p:spPr>
      </p:pic>
      <p:pic>
        <p:nvPicPr>
          <p:cNvPr id="53" name="Picture 3" descr="C:\Users\luyiqin\AppData\Roaming\Tencent\Users\2850388166\QiDian\WinTemp\RichOle\%HV8}@A4ZE@X]7%`TNUZWV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14494"/>
            <a:ext cx="1000132" cy="1315134"/>
          </a:xfrm>
          <a:prstGeom prst="rect">
            <a:avLst/>
          </a:prstGeom>
          <a:noFill/>
        </p:spPr>
      </p:pic>
      <p:pic>
        <p:nvPicPr>
          <p:cNvPr id="55" name="Picture 3" descr="C:\Users\luyiqin\AppData\Roaming\Tencent\Users\2850388166\QiDian\WinTemp\RichOle\%HV8}@A4ZE@X]7%`TNUZWV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82"/>
            <a:ext cx="1000132" cy="1315134"/>
          </a:xfrm>
          <a:prstGeom prst="rect">
            <a:avLst/>
          </a:prstGeom>
          <a:noFill/>
        </p:spPr>
      </p:pic>
      <p:pic>
        <p:nvPicPr>
          <p:cNvPr id="56" name="Picture 3" descr="C:\Users\luyiqin\AppData\Roaming\Tencent\Users\2850388166\QiDian\WinTemp\RichOle\%HV8}@A4ZE@X]7%`TNUZWV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82"/>
            <a:ext cx="1000132" cy="131513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142844" y="321469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0270"/>
            <a:r>
              <a:rPr lang="zh-CN" altLang="en-US" sz="1200" b="1" dirty="0" smtClean="0">
                <a:solidFill>
                  <a:srgbClr val="575757"/>
                </a:solidFill>
                <a:latin typeface="Source Sans Pro" panose="020B0503030403020204" pitchFamily="34" charset="0"/>
              </a:rPr>
              <a:t>录入船公司系统订舱</a:t>
            </a:r>
          </a:p>
        </p:txBody>
      </p:sp>
      <p:sp>
        <p:nvSpPr>
          <p:cNvPr id="58" name="矩形 57"/>
          <p:cNvSpPr/>
          <p:nvPr/>
        </p:nvSpPr>
        <p:spPr>
          <a:xfrm>
            <a:off x="5500694" y="928676"/>
            <a:ext cx="1574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EB2.0</a:t>
            </a:r>
            <a:r>
              <a:rPr lang="zh-CN" altLang="en-US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线上操作</a:t>
            </a:r>
          </a:p>
        </p:txBody>
      </p:sp>
      <p:sp>
        <p:nvSpPr>
          <p:cNvPr id="59" name="矩形 58"/>
          <p:cNvSpPr/>
          <p:nvPr/>
        </p:nvSpPr>
        <p:spPr>
          <a:xfrm>
            <a:off x="7143768" y="928676"/>
            <a:ext cx="21431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优势：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1.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所有文档线上保存，随时查看。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2.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所有信息线上交互，避免人工差错率。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3.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省人工省成本，此操作只需一人完成，并可由新人直接上手。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4.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彻底进入无纸化办公，环保节能。</a:t>
            </a:r>
          </a:p>
        </p:txBody>
      </p:sp>
      <p:pic>
        <p:nvPicPr>
          <p:cNvPr id="60" name="Picture 3" descr="C:\Users\luyiqin\AppData\Roaming\Tencent\Users\2850388166\QiDian\WinTemp\RichOle\%HV8}@A4ZE@X]7%`TNUZWV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28808"/>
            <a:ext cx="1000132" cy="1315134"/>
          </a:xfrm>
          <a:prstGeom prst="rect">
            <a:avLst/>
          </a:prstGeom>
          <a:noFill/>
        </p:spPr>
      </p:pic>
      <p:sp>
        <p:nvSpPr>
          <p:cNvPr id="61" name="矩形 60"/>
          <p:cNvSpPr/>
          <p:nvPr/>
        </p:nvSpPr>
        <p:spPr>
          <a:xfrm>
            <a:off x="5357818" y="1500180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0270"/>
            <a:r>
              <a:rPr lang="zh-CN" altLang="en-US" sz="1200" b="1" dirty="0" smtClean="0">
                <a:solidFill>
                  <a:srgbClr val="575757"/>
                </a:solidFill>
                <a:latin typeface="Source Sans Pro" panose="020B0503030403020204" pitchFamily="34" charset="0"/>
              </a:rPr>
              <a:t>线上订舱并提交文件资料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1404664" y="1867160"/>
            <a:ext cx="10972800" cy="2092494"/>
            <a:chOff x="-1387687" y="2032594"/>
            <a:chExt cx="10972800" cy="2092494"/>
          </a:xfrm>
        </p:grpSpPr>
        <p:sp>
          <p:nvSpPr>
            <p:cNvPr id="14" name="任意多边形 13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6572264" y="3624751"/>
            <a:ext cx="17145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系统功能强大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操作效率提高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9592" y="563832"/>
            <a:ext cx="2429069" cy="2075860"/>
            <a:chOff x="3275856" y="432989"/>
            <a:chExt cx="3117628" cy="2664296"/>
          </a:xfrm>
        </p:grpSpPr>
        <p:sp>
          <p:nvSpPr>
            <p:cNvPr id="11" name="椭圆 10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8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MH_Text_2"/>
          <p:cNvSpPr/>
          <p:nvPr>
            <p:custDataLst>
              <p:tags r:id="rId1"/>
            </p:custDataLst>
          </p:nvPr>
        </p:nvSpPr>
        <p:spPr>
          <a:xfrm>
            <a:off x="4491414" y="2336662"/>
            <a:ext cx="3436484" cy="6508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功能和效率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57695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51"/>
          <p:cNvCxnSpPr/>
          <p:nvPr/>
        </p:nvCxnSpPr>
        <p:spPr>
          <a:xfrm>
            <a:off x="3786182" y="3929072"/>
            <a:ext cx="0" cy="4643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/>
          <p:nvPr/>
        </p:nvGrpSpPr>
        <p:grpSpPr>
          <a:xfrm>
            <a:off x="571472" y="1357304"/>
            <a:ext cx="3223747" cy="559221"/>
            <a:chOff x="1242914" y="1916831"/>
            <a:chExt cx="4297769" cy="745628"/>
          </a:xfrm>
        </p:grpSpPr>
        <p:sp>
          <p:nvSpPr>
            <p:cNvPr id="29" name="Content Placeholder 2"/>
            <p:cNvSpPr txBox="1"/>
            <p:nvPr/>
          </p:nvSpPr>
          <p:spPr>
            <a:xfrm>
              <a:off x="1242914" y="2141521"/>
              <a:ext cx="2404341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350"/>
                </a:lnSpc>
                <a:buNone/>
                <a:defRPr/>
              </a:pP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42917" y="1916831"/>
              <a:ext cx="2297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0270"/>
              <a:r>
                <a:rPr lang="zh-CN" altLang="en-US" sz="1200" b="1" dirty="0" smtClean="0">
                  <a:latin typeface="+mj-ea"/>
                </a:rPr>
                <a:t>网上签约，安全可靠。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4500562" y="4286262"/>
            <a:ext cx="1816371" cy="559220"/>
            <a:chOff x="8429991" y="5590943"/>
            <a:chExt cx="2421512" cy="745627"/>
          </a:xfrm>
        </p:grpSpPr>
        <p:sp>
          <p:nvSpPr>
            <p:cNvPr id="32" name="Content Placeholder 2"/>
            <p:cNvSpPr txBox="1"/>
            <p:nvPr/>
          </p:nvSpPr>
          <p:spPr>
            <a:xfrm>
              <a:off x="8447161" y="5815632"/>
              <a:ext cx="2404342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350"/>
                </a:lnSpc>
                <a:buNone/>
                <a:defRPr/>
              </a:pPr>
              <a:r>
                <a:rPr lang="zh-CN" altLang="en-US" sz="9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29991" y="5590943"/>
              <a:ext cx="246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0270"/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34" name="Straight Connector 60"/>
          <p:cNvCxnSpPr/>
          <p:nvPr/>
        </p:nvCxnSpPr>
        <p:spPr>
          <a:xfrm>
            <a:off x="5929322" y="3500444"/>
            <a:ext cx="0" cy="4643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5"/>
          <p:cNvGrpSpPr/>
          <p:nvPr/>
        </p:nvGrpSpPr>
        <p:grpSpPr>
          <a:xfrm>
            <a:off x="500035" y="2143122"/>
            <a:ext cx="2428892" cy="557681"/>
            <a:chOff x="946486" y="2910370"/>
            <a:chExt cx="3238103" cy="743576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1136962" y="3133008"/>
              <a:ext cx="2404343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350"/>
                </a:lnSpc>
                <a:buNone/>
                <a:defRPr/>
              </a:pP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46486" y="2910370"/>
              <a:ext cx="323810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270"/>
              <a:r>
                <a:rPr lang="zh-CN" altLang="en-US" sz="1200" b="1" dirty="0" smtClean="0">
                  <a:latin typeface="+mj-ea"/>
                </a:rPr>
                <a:t>线上对账，账单清晰</a:t>
              </a:r>
              <a:r>
                <a:rPr lang="zh-CN" altLang="en-US" sz="1200" b="1" dirty="0" smtClean="0">
                  <a:latin typeface="+mj-ea"/>
                </a:rPr>
                <a:t>明了，电子开票。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38"/>
          <p:cNvGrpSpPr/>
          <p:nvPr/>
        </p:nvGrpSpPr>
        <p:grpSpPr>
          <a:xfrm>
            <a:off x="6072198" y="3500444"/>
            <a:ext cx="2857520" cy="559220"/>
            <a:chOff x="9028098" y="4509142"/>
            <a:chExt cx="3809532" cy="745627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9123338" y="4733831"/>
              <a:ext cx="2404343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350"/>
                </a:lnSpc>
                <a:buNone/>
                <a:defRPr/>
              </a:pPr>
              <a:r>
                <a:rPr lang="zh-CN" altLang="en-US" sz="9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28098" y="4509142"/>
              <a:ext cx="380953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270"/>
              <a:r>
                <a:rPr lang="zh-CN" altLang="en-US" sz="1200" b="1" dirty="0" smtClean="0">
                  <a:latin typeface="+mj-ea"/>
                </a:rPr>
                <a:t>实时跟踪货物动态，微信</a:t>
              </a:r>
              <a:r>
                <a:rPr lang="en-US" altLang="zh-CN" sz="1200" b="1" dirty="0" smtClean="0">
                  <a:latin typeface="+mj-ea"/>
                </a:rPr>
                <a:t>&amp;</a:t>
              </a:r>
              <a:r>
                <a:rPr lang="zh-CN" altLang="en-US" sz="1200" b="1" dirty="0" smtClean="0">
                  <a:latin typeface="+mj-ea"/>
                </a:rPr>
                <a:t>邮箱及时反馈，一切尽在您的掌握。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42" name="Straight Connector 63"/>
          <p:cNvCxnSpPr/>
          <p:nvPr/>
        </p:nvCxnSpPr>
        <p:spPr>
          <a:xfrm>
            <a:off x="6143636" y="2428874"/>
            <a:ext cx="0" cy="4643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9"/>
          <p:cNvCxnSpPr/>
          <p:nvPr/>
        </p:nvCxnSpPr>
        <p:spPr>
          <a:xfrm>
            <a:off x="3000364" y="3143254"/>
            <a:ext cx="0" cy="4643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43"/>
          <p:cNvGrpSpPr/>
          <p:nvPr/>
        </p:nvGrpSpPr>
        <p:grpSpPr>
          <a:xfrm>
            <a:off x="1000100" y="2857501"/>
            <a:ext cx="1928826" cy="676456"/>
            <a:chOff x="888414" y="3841509"/>
            <a:chExt cx="2571433" cy="901942"/>
          </a:xfrm>
        </p:grpSpPr>
        <p:sp>
          <p:nvSpPr>
            <p:cNvPr id="45" name="Content Placeholder 2"/>
            <p:cNvSpPr txBox="1"/>
            <p:nvPr/>
          </p:nvSpPr>
          <p:spPr>
            <a:xfrm>
              <a:off x="888414" y="4222513"/>
              <a:ext cx="2571433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350"/>
                </a:lnSpc>
                <a:buNone/>
                <a:defRPr/>
              </a:pPr>
              <a:r>
                <a:rPr lang="zh-CN" altLang="en-US" sz="1200" b="1" dirty="0" smtClean="0">
                  <a:solidFill>
                    <a:schemeClr val="tx1"/>
                  </a:solidFill>
                  <a:latin typeface="+mj-ea"/>
                </a:rPr>
                <a:t>舱单信息对接船代，高效及时，确保货物顺利出运。 </a:t>
              </a:r>
              <a:endParaRPr lang="en-US" altLang="zh-CN" sz="1200" b="1" dirty="0">
                <a:solidFill>
                  <a:schemeClr val="tx1"/>
                </a:solidFill>
                <a:latin typeface="+mj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25142" y="3841509"/>
              <a:ext cx="246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0270"/>
              <a:endPara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46"/>
          <p:cNvGrpSpPr/>
          <p:nvPr/>
        </p:nvGrpSpPr>
        <p:grpSpPr>
          <a:xfrm>
            <a:off x="6286511" y="2428874"/>
            <a:ext cx="1946367" cy="646331"/>
            <a:chOff x="8925541" y="3586855"/>
            <a:chExt cx="2594820" cy="861775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9116019" y="3716293"/>
              <a:ext cx="2404342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350"/>
                </a:lnSpc>
                <a:buNone/>
                <a:defRPr/>
              </a:pPr>
              <a:r>
                <a:rPr lang="zh-CN" altLang="en-US" sz="9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25541" y="3586855"/>
              <a:ext cx="209524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270"/>
              <a:r>
                <a:rPr lang="zh-CN" altLang="en-US" sz="1200" b="1" dirty="0" smtClean="0">
                  <a:latin typeface="+mj-ea"/>
                </a:rPr>
                <a:t>网上模板订舱，直接对接船公司</a:t>
              </a:r>
              <a:r>
                <a:rPr lang="en-US" altLang="zh-CN" sz="1200" b="1" dirty="0" smtClean="0">
                  <a:latin typeface="+mj-ea"/>
                </a:rPr>
                <a:t>EDI</a:t>
              </a:r>
              <a:r>
                <a:rPr lang="zh-CN" altLang="en-US" sz="1200" b="1" dirty="0" smtClean="0">
                  <a:latin typeface="+mj-ea"/>
                </a:rPr>
                <a:t>，预配神速。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51"/>
          <p:cNvGrpSpPr/>
          <p:nvPr/>
        </p:nvGrpSpPr>
        <p:grpSpPr>
          <a:xfrm>
            <a:off x="1071538" y="3929072"/>
            <a:ext cx="2636150" cy="559220"/>
            <a:chOff x="184579" y="4835857"/>
            <a:chExt cx="3514409" cy="745627"/>
          </a:xfrm>
        </p:grpSpPr>
        <p:sp>
          <p:nvSpPr>
            <p:cNvPr id="53" name="Content Placeholder 2"/>
            <p:cNvSpPr txBox="1"/>
            <p:nvPr/>
          </p:nvSpPr>
          <p:spPr>
            <a:xfrm>
              <a:off x="1136962" y="5060546"/>
              <a:ext cx="2404342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ts val="1350"/>
                </a:lnSpc>
                <a:buNone/>
                <a:defRPr/>
              </a:pP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4579" y="4835857"/>
              <a:ext cx="3514409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270"/>
              <a:r>
                <a:rPr lang="zh-CN" altLang="en-US" sz="1200" b="1" dirty="0" smtClean="0">
                  <a:latin typeface="+mj-ea"/>
                </a:rPr>
                <a:t>单证操作简便，文件线上保存，随时可查，节约您的人力成本。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54"/>
          <p:cNvGrpSpPr/>
          <p:nvPr/>
        </p:nvGrpSpPr>
        <p:grpSpPr>
          <a:xfrm>
            <a:off x="5500693" y="1571618"/>
            <a:ext cx="236180" cy="276999"/>
            <a:chOff x="8891208" y="2804305"/>
            <a:chExt cx="2404342" cy="36621138"/>
          </a:xfrm>
        </p:grpSpPr>
        <p:sp>
          <p:nvSpPr>
            <p:cNvPr id="56" name="Content Placeholder 2"/>
            <p:cNvSpPr txBox="1"/>
            <p:nvPr/>
          </p:nvSpPr>
          <p:spPr>
            <a:xfrm>
              <a:off x="8891208" y="2804305"/>
              <a:ext cx="2404342" cy="520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350"/>
                </a:lnSpc>
                <a:buNone/>
                <a:defRPr/>
              </a:pP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891208" y="2804305"/>
              <a:ext cx="1060330" cy="3662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270"/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57"/>
          <p:cNvGrpSpPr/>
          <p:nvPr/>
        </p:nvGrpSpPr>
        <p:grpSpPr>
          <a:xfrm>
            <a:off x="3071802" y="2071684"/>
            <a:ext cx="663330" cy="667049"/>
            <a:chOff x="5656526" y="2048627"/>
            <a:chExt cx="884325" cy="889399"/>
          </a:xfrm>
        </p:grpSpPr>
        <p:sp>
          <p:nvSpPr>
            <p:cNvPr id="59" name="Oval 5"/>
            <p:cNvSpPr/>
            <p:nvPr/>
          </p:nvSpPr>
          <p:spPr>
            <a:xfrm>
              <a:off x="5656526" y="2048627"/>
              <a:ext cx="884325" cy="8893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99"/>
            <p:cNvGrpSpPr/>
            <p:nvPr/>
          </p:nvGrpSpPr>
          <p:grpSpPr>
            <a:xfrm>
              <a:off x="5915685" y="2322835"/>
              <a:ext cx="380500" cy="367529"/>
              <a:chOff x="5099140" y="1309474"/>
              <a:chExt cx="439257" cy="424283"/>
            </a:xfrm>
            <a:solidFill>
              <a:schemeClr val="bg1"/>
            </a:solidFill>
          </p:grpSpPr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74"/>
          <p:cNvGrpSpPr/>
          <p:nvPr/>
        </p:nvGrpSpPr>
        <p:grpSpPr>
          <a:xfrm>
            <a:off x="4714876" y="1500180"/>
            <a:ext cx="663330" cy="667049"/>
            <a:chOff x="4500180" y="2507731"/>
            <a:chExt cx="884325" cy="889399"/>
          </a:xfrm>
        </p:grpSpPr>
        <p:sp>
          <p:nvSpPr>
            <p:cNvPr id="76" name="Oval 10"/>
            <p:cNvSpPr/>
            <p:nvPr/>
          </p:nvSpPr>
          <p:spPr>
            <a:xfrm>
              <a:off x="4500180" y="2507731"/>
              <a:ext cx="884325" cy="889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114"/>
            <p:cNvGrpSpPr/>
            <p:nvPr/>
          </p:nvGrpSpPr>
          <p:grpSpPr>
            <a:xfrm>
              <a:off x="4718531" y="2704856"/>
              <a:ext cx="457320" cy="466345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78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80"/>
          <p:cNvGrpSpPr/>
          <p:nvPr/>
        </p:nvGrpSpPr>
        <p:grpSpPr>
          <a:xfrm>
            <a:off x="3786182" y="1500180"/>
            <a:ext cx="663330" cy="667049"/>
            <a:chOff x="4105334" y="3642018"/>
            <a:chExt cx="884325" cy="889399"/>
          </a:xfrm>
        </p:grpSpPr>
        <p:sp>
          <p:nvSpPr>
            <p:cNvPr id="82" name="Oval 9"/>
            <p:cNvSpPr/>
            <p:nvPr/>
          </p:nvSpPr>
          <p:spPr>
            <a:xfrm>
              <a:off x="4105334" y="3642018"/>
              <a:ext cx="884325" cy="8893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Group 118"/>
            <p:cNvGrpSpPr/>
            <p:nvPr/>
          </p:nvGrpSpPr>
          <p:grpSpPr>
            <a:xfrm>
              <a:off x="4302288" y="3841509"/>
              <a:ext cx="490415" cy="490415"/>
              <a:chOff x="6352022" y="2360197"/>
              <a:chExt cx="406813" cy="406813"/>
            </a:xfrm>
            <a:solidFill>
              <a:schemeClr val="bg1"/>
            </a:solidFill>
          </p:grpSpPr>
          <p:sp>
            <p:nvSpPr>
              <p:cNvPr id="84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86"/>
          <p:cNvGrpSpPr/>
          <p:nvPr/>
        </p:nvGrpSpPr>
        <p:grpSpPr>
          <a:xfrm>
            <a:off x="5357818" y="2357436"/>
            <a:ext cx="663330" cy="667049"/>
            <a:chOff x="7262812" y="3642018"/>
            <a:chExt cx="884325" cy="889399"/>
          </a:xfrm>
        </p:grpSpPr>
        <p:sp>
          <p:nvSpPr>
            <p:cNvPr id="88" name="Oval 8"/>
            <p:cNvSpPr/>
            <p:nvPr/>
          </p:nvSpPr>
          <p:spPr>
            <a:xfrm>
              <a:off x="7262812" y="3642018"/>
              <a:ext cx="884325" cy="8893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Group 126"/>
            <p:cNvGrpSpPr/>
            <p:nvPr/>
          </p:nvGrpSpPr>
          <p:grpSpPr>
            <a:xfrm>
              <a:off x="7458862" y="3906191"/>
              <a:ext cx="559614" cy="391129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90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91"/>
          <p:cNvGrpSpPr/>
          <p:nvPr/>
        </p:nvGrpSpPr>
        <p:grpSpPr>
          <a:xfrm>
            <a:off x="3071802" y="3000378"/>
            <a:ext cx="663330" cy="667049"/>
            <a:chOff x="4505361" y="4764788"/>
            <a:chExt cx="884325" cy="889399"/>
          </a:xfrm>
        </p:grpSpPr>
        <p:sp>
          <p:nvSpPr>
            <p:cNvPr id="93" name="Oval 7"/>
            <p:cNvSpPr/>
            <p:nvPr/>
          </p:nvSpPr>
          <p:spPr>
            <a:xfrm>
              <a:off x="4505361" y="4764788"/>
              <a:ext cx="884325" cy="889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Group 130"/>
            <p:cNvGrpSpPr/>
            <p:nvPr/>
          </p:nvGrpSpPr>
          <p:grpSpPr>
            <a:xfrm>
              <a:off x="4786178" y="5001072"/>
              <a:ext cx="342989" cy="433252"/>
              <a:chOff x="3526798" y="4057329"/>
              <a:chExt cx="284519" cy="359394"/>
            </a:xfrm>
            <a:solidFill>
              <a:schemeClr val="bg1"/>
            </a:solidFill>
          </p:grpSpPr>
          <p:sp>
            <p:nvSpPr>
              <p:cNvPr id="95" name="Freeform 107"/>
              <p:cNvSpPr/>
              <p:nvPr/>
            </p:nvSpPr>
            <p:spPr bwMode="auto">
              <a:xfrm>
                <a:off x="3561739" y="4092269"/>
                <a:ext cx="214637" cy="289511"/>
              </a:xfrm>
              <a:custGeom>
                <a:avLst/>
                <a:gdLst>
                  <a:gd name="T0" fmla="*/ 0 w 86"/>
                  <a:gd name="T1" fmla="*/ 10 h 116"/>
                  <a:gd name="T2" fmla="*/ 76 w 86"/>
                  <a:gd name="T3" fmla="*/ 10 h 116"/>
                  <a:gd name="T4" fmla="*/ 76 w 86"/>
                  <a:gd name="T5" fmla="*/ 116 h 116"/>
                  <a:gd name="T6" fmla="*/ 86 w 86"/>
                  <a:gd name="T7" fmla="*/ 116 h 116"/>
                  <a:gd name="T8" fmla="*/ 86 w 86"/>
                  <a:gd name="T9" fmla="*/ 0 h 116"/>
                  <a:gd name="T10" fmla="*/ 0 w 86"/>
                  <a:gd name="T11" fmla="*/ 0 h 116"/>
                  <a:gd name="T12" fmla="*/ 0 w 86"/>
                  <a:gd name="T13" fmla="*/ 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6">
                    <a:moveTo>
                      <a:pt x="0" y="10"/>
                    </a:moveTo>
                    <a:lnTo>
                      <a:pt x="76" y="10"/>
                    </a:lnTo>
                    <a:lnTo>
                      <a:pt x="76" y="116"/>
                    </a:lnTo>
                    <a:lnTo>
                      <a:pt x="86" y="116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108"/>
              <p:cNvSpPr/>
              <p:nvPr/>
            </p:nvSpPr>
            <p:spPr bwMode="auto">
              <a:xfrm>
                <a:off x="3599175" y="4057329"/>
                <a:ext cx="212142" cy="284519"/>
              </a:xfrm>
              <a:custGeom>
                <a:avLst/>
                <a:gdLst>
                  <a:gd name="T0" fmla="*/ 0 w 85"/>
                  <a:gd name="T1" fmla="*/ 0 h 114"/>
                  <a:gd name="T2" fmla="*/ 0 w 85"/>
                  <a:gd name="T3" fmla="*/ 9 h 114"/>
                  <a:gd name="T4" fmla="*/ 76 w 85"/>
                  <a:gd name="T5" fmla="*/ 9 h 114"/>
                  <a:gd name="T6" fmla="*/ 76 w 85"/>
                  <a:gd name="T7" fmla="*/ 114 h 114"/>
                  <a:gd name="T8" fmla="*/ 85 w 85"/>
                  <a:gd name="T9" fmla="*/ 114 h 114"/>
                  <a:gd name="T10" fmla="*/ 85 w 85"/>
                  <a:gd name="T11" fmla="*/ 0 h 114"/>
                  <a:gd name="T12" fmla="*/ 0 w 8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4">
                    <a:moveTo>
                      <a:pt x="0" y="0"/>
                    </a:moveTo>
                    <a:lnTo>
                      <a:pt x="0" y="9"/>
                    </a:lnTo>
                    <a:lnTo>
                      <a:pt x="76" y="9"/>
                    </a:lnTo>
                    <a:lnTo>
                      <a:pt x="76" y="114"/>
                    </a:lnTo>
                    <a:lnTo>
                      <a:pt x="85" y="114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109"/>
              <p:cNvSpPr/>
              <p:nvPr/>
            </p:nvSpPr>
            <p:spPr bwMode="auto">
              <a:xfrm>
                <a:off x="3526798" y="4129707"/>
                <a:ext cx="212142" cy="287016"/>
              </a:xfrm>
              <a:custGeom>
                <a:avLst/>
                <a:gdLst>
                  <a:gd name="T0" fmla="*/ 0 w 85"/>
                  <a:gd name="T1" fmla="*/ 0 h 115"/>
                  <a:gd name="T2" fmla="*/ 0 w 85"/>
                  <a:gd name="T3" fmla="*/ 115 h 115"/>
                  <a:gd name="T4" fmla="*/ 85 w 85"/>
                  <a:gd name="T5" fmla="*/ 115 h 115"/>
                  <a:gd name="T6" fmla="*/ 85 w 85"/>
                  <a:gd name="T7" fmla="*/ 105 h 115"/>
                  <a:gd name="T8" fmla="*/ 85 w 85"/>
                  <a:gd name="T9" fmla="*/ 0 h 115"/>
                  <a:gd name="T10" fmla="*/ 10 w 85"/>
                  <a:gd name="T11" fmla="*/ 0 h 115"/>
                  <a:gd name="T12" fmla="*/ 0 w 85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5">
                    <a:moveTo>
                      <a:pt x="0" y="0"/>
                    </a:moveTo>
                    <a:lnTo>
                      <a:pt x="0" y="115"/>
                    </a:lnTo>
                    <a:lnTo>
                      <a:pt x="85" y="115"/>
                    </a:lnTo>
                    <a:lnTo>
                      <a:pt x="85" y="105"/>
                    </a:lnTo>
                    <a:lnTo>
                      <a:pt x="85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97"/>
          <p:cNvGrpSpPr/>
          <p:nvPr/>
        </p:nvGrpSpPr>
        <p:grpSpPr>
          <a:xfrm>
            <a:off x="5143504" y="3357568"/>
            <a:ext cx="663330" cy="667049"/>
            <a:chOff x="5656526" y="5197228"/>
            <a:chExt cx="884325" cy="889399"/>
          </a:xfrm>
        </p:grpSpPr>
        <p:sp>
          <p:nvSpPr>
            <p:cNvPr id="99" name="Oval 6"/>
            <p:cNvSpPr/>
            <p:nvPr/>
          </p:nvSpPr>
          <p:spPr>
            <a:xfrm>
              <a:off x="5656526" y="5197228"/>
              <a:ext cx="884325" cy="8893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Group 146"/>
            <p:cNvGrpSpPr/>
            <p:nvPr/>
          </p:nvGrpSpPr>
          <p:grpSpPr>
            <a:xfrm>
              <a:off x="5838436" y="5395441"/>
              <a:ext cx="520500" cy="517492"/>
              <a:chOff x="6559551" y="1588"/>
              <a:chExt cx="274637" cy="273050"/>
            </a:xfrm>
            <a:solidFill>
              <a:schemeClr val="bg1"/>
            </a:solidFill>
          </p:grpSpPr>
          <p:sp>
            <p:nvSpPr>
              <p:cNvPr id="101" name="Freeform 126"/>
              <p:cNvSpPr>
                <a:spLocks noEditPoints="1"/>
              </p:cNvSpPr>
              <p:nvPr/>
            </p:nvSpPr>
            <p:spPr bwMode="auto">
              <a:xfrm>
                <a:off x="6704013" y="65088"/>
                <a:ext cx="130175" cy="209550"/>
              </a:xfrm>
              <a:custGeom>
                <a:avLst/>
                <a:gdLst>
                  <a:gd name="T0" fmla="*/ 0 w 82"/>
                  <a:gd name="T1" fmla="*/ 34 h 132"/>
                  <a:gd name="T2" fmla="*/ 0 w 82"/>
                  <a:gd name="T3" fmla="*/ 132 h 132"/>
                  <a:gd name="T4" fmla="*/ 82 w 82"/>
                  <a:gd name="T5" fmla="*/ 99 h 132"/>
                  <a:gd name="T6" fmla="*/ 82 w 82"/>
                  <a:gd name="T7" fmla="*/ 0 h 132"/>
                  <a:gd name="T8" fmla="*/ 0 w 82"/>
                  <a:gd name="T9" fmla="*/ 34 h 132"/>
                  <a:gd name="T10" fmla="*/ 76 w 82"/>
                  <a:gd name="T11" fmla="*/ 10 h 132"/>
                  <a:gd name="T12" fmla="*/ 76 w 82"/>
                  <a:gd name="T13" fmla="*/ 94 h 132"/>
                  <a:gd name="T14" fmla="*/ 5 w 82"/>
                  <a:gd name="T15" fmla="*/ 66 h 132"/>
                  <a:gd name="T16" fmla="*/ 5 w 82"/>
                  <a:gd name="T17" fmla="*/ 38 h 132"/>
                  <a:gd name="T18" fmla="*/ 76 w 82"/>
                  <a:gd name="T19" fmla="*/ 10 h 132"/>
                  <a:gd name="T20" fmla="*/ 5 w 82"/>
                  <a:gd name="T21" fmla="*/ 70 h 132"/>
                  <a:gd name="T22" fmla="*/ 73 w 82"/>
                  <a:gd name="T23" fmla="*/ 96 h 132"/>
                  <a:gd name="T24" fmla="*/ 5 w 82"/>
                  <a:gd name="T25" fmla="*/ 124 h 132"/>
                  <a:gd name="T26" fmla="*/ 5 w 82"/>
                  <a:gd name="T27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132">
                    <a:moveTo>
                      <a:pt x="0" y="34"/>
                    </a:moveTo>
                    <a:lnTo>
                      <a:pt x="0" y="132"/>
                    </a:lnTo>
                    <a:lnTo>
                      <a:pt x="82" y="99"/>
                    </a:lnTo>
                    <a:lnTo>
                      <a:pt x="82" y="0"/>
                    </a:lnTo>
                    <a:lnTo>
                      <a:pt x="0" y="34"/>
                    </a:lnTo>
                    <a:close/>
                    <a:moveTo>
                      <a:pt x="76" y="10"/>
                    </a:moveTo>
                    <a:lnTo>
                      <a:pt x="76" y="94"/>
                    </a:lnTo>
                    <a:lnTo>
                      <a:pt x="5" y="66"/>
                    </a:lnTo>
                    <a:lnTo>
                      <a:pt x="5" y="38"/>
                    </a:lnTo>
                    <a:lnTo>
                      <a:pt x="76" y="10"/>
                    </a:lnTo>
                    <a:close/>
                    <a:moveTo>
                      <a:pt x="5" y="70"/>
                    </a:moveTo>
                    <a:lnTo>
                      <a:pt x="73" y="96"/>
                    </a:lnTo>
                    <a:lnTo>
                      <a:pt x="5" y="124"/>
                    </a:lnTo>
                    <a:lnTo>
                      <a:pt x="5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6559551" y="65088"/>
                <a:ext cx="128588" cy="209550"/>
              </a:xfrm>
              <a:custGeom>
                <a:avLst/>
                <a:gdLst>
                  <a:gd name="T0" fmla="*/ 0 w 81"/>
                  <a:gd name="T1" fmla="*/ 99 h 132"/>
                  <a:gd name="T2" fmla="*/ 81 w 81"/>
                  <a:gd name="T3" fmla="*/ 132 h 132"/>
                  <a:gd name="T4" fmla="*/ 81 w 81"/>
                  <a:gd name="T5" fmla="*/ 34 h 132"/>
                  <a:gd name="T6" fmla="*/ 0 w 81"/>
                  <a:gd name="T7" fmla="*/ 0 h 132"/>
                  <a:gd name="T8" fmla="*/ 0 w 81"/>
                  <a:gd name="T9" fmla="*/ 9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32">
                    <a:moveTo>
                      <a:pt x="0" y="99"/>
                    </a:moveTo>
                    <a:lnTo>
                      <a:pt x="81" y="132"/>
                    </a:lnTo>
                    <a:lnTo>
                      <a:pt x="81" y="34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128"/>
              <p:cNvSpPr>
                <a:spLocks noEditPoints="1"/>
              </p:cNvSpPr>
              <p:nvPr/>
            </p:nvSpPr>
            <p:spPr bwMode="auto">
              <a:xfrm>
                <a:off x="6567488" y="1588"/>
                <a:ext cx="263525" cy="104775"/>
              </a:xfrm>
              <a:custGeom>
                <a:avLst/>
                <a:gdLst>
                  <a:gd name="T0" fmla="*/ 82 w 166"/>
                  <a:gd name="T1" fmla="*/ 0 h 66"/>
                  <a:gd name="T2" fmla="*/ 0 w 166"/>
                  <a:gd name="T3" fmla="*/ 32 h 66"/>
                  <a:gd name="T4" fmla="*/ 80 w 166"/>
                  <a:gd name="T5" fmla="*/ 66 h 66"/>
                  <a:gd name="T6" fmla="*/ 166 w 166"/>
                  <a:gd name="T7" fmla="*/ 32 h 66"/>
                  <a:gd name="T8" fmla="*/ 82 w 166"/>
                  <a:gd name="T9" fmla="*/ 0 h 66"/>
                  <a:gd name="T10" fmla="*/ 82 w 166"/>
                  <a:gd name="T11" fmla="*/ 6 h 66"/>
                  <a:gd name="T12" fmla="*/ 151 w 166"/>
                  <a:gd name="T13" fmla="*/ 32 h 66"/>
                  <a:gd name="T14" fmla="*/ 82 w 166"/>
                  <a:gd name="T15" fmla="*/ 59 h 66"/>
                  <a:gd name="T16" fmla="*/ 82 w 166"/>
                  <a:gd name="T17" fmla="*/ 6 h 66"/>
                  <a:gd name="T18" fmla="*/ 78 w 166"/>
                  <a:gd name="T19" fmla="*/ 7 h 66"/>
                  <a:gd name="T20" fmla="*/ 78 w 166"/>
                  <a:gd name="T21" fmla="*/ 59 h 66"/>
                  <a:gd name="T22" fmla="*/ 15 w 166"/>
                  <a:gd name="T23" fmla="*/ 32 h 66"/>
                  <a:gd name="T24" fmla="*/ 78 w 166"/>
                  <a:gd name="T25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" h="66">
                    <a:moveTo>
                      <a:pt x="82" y="0"/>
                    </a:moveTo>
                    <a:lnTo>
                      <a:pt x="0" y="32"/>
                    </a:lnTo>
                    <a:lnTo>
                      <a:pt x="80" y="66"/>
                    </a:lnTo>
                    <a:lnTo>
                      <a:pt x="166" y="32"/>
                    </a:lnTo>
                    <a:lnTo>
                      <a:pt x="82" y="0"/>
                    </a:lnTo>
                    <a:close/>
                    <a:moveTo>
                      <a:pt x="82" y="6"/>
                    </a:moveTo>
                    <a:lnTo>
                      <a:pt x="151" y="32"/>
                    </a:lnTo>
                    <a:lnTo>
                      <a:pt x="82" y="59"/>
                    </a:lnTo>
                    <a:lnTo>
                      <a:pt x="82" y="6"/>
                    </a:lnTo>
                    <a:close/>
                    <a:moveTo>
                      <a:pt x="78" y="7"/>
                    </a:moveTo>
                    <a:lnTo>
                      <a:pt x="78" y="59"/>
                    </a:lnTo>
                    <a:lnTo>
                      <a:pt x="15" y="32"/>
                    </a:lnTo>
                    <a:lnTo>
                      <a:pt x="78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103"/>
          <p:cNvGrpSpPr/>
          <p:nvPr/>
        </p:nvGrpSpPr>
        <p:grpSpPr>
          <a:xfrm>
            <a:off x="4071934" y="3714758"/>
            <a:ext cx="663330" cy="667049"/>
            <a:chOff x="6825156" y="4764788"/>
            <a:chExt cx="884325" cy="889399"/>
          </a:xfrm>
        </p:grpSpPr>
        <p:sp>
          <p:nvSpPr>
            <p:cNvPr id="105" name="Freeform 110"/>
            <p:cNvSpPr/>
            <p:nvPr/>
          </p:nvSpPr>
          <p:spPr bwMode="auto">
            <a:xfrm>
              <a:off x="7398106" y="5136463"/>
              <a:ext cx="123357" cy="123357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11"/>
            <p:cNvSpPr/>
            <p:nvPr/>
          </p:nvSpPr>
          <p:spPr bwMode="auto">
            <a:xfrm>
              <a:off x="7371027" y="5103367"/>
              <a:ext cx="132381" cy="138399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12"/>
            <p:cNvSpPr/>
            <p:nvPr/>
          </p:nvSpPr>
          <p:spPr bwMode="auto">
            <a:xfrm>
              <a:off x="7346958" y="5085314"/>
              <a:ext cx="126365" cy="126365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13"/>
            <p:cNvSpPr/>
            <p:nvPr/>
          </p:nvSpPr>
          <p:spPr bwMode="auto">
            <a:xfrm>
              <a:off x="7313863" y="5208671"/>
              <a:ext cx="84243" cy="84243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14"/>
            <p:cNvSpPr/>
            <p:nvPr/>
          </p:nvSpPr>
          <p:spPr bwMode="auto">
            <a:xfrm>
              <a:off x="7292802" y="5277870"/>
              <a:ext cx="42122" cy="39114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15"/>
            <p:cNvSpPr/>
            <p:nvPr/>
          </p:nvSpPr>
          <p:spPr bwMode="auto">
            <a:xfrm>
              <a:off x="7470315" y="5055229"/>
              <a:ext cx="84243" cy="84243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6"/>
            <p:cNvSpPr/>
            <p:nvPr/>
          </p:nvSpPr>
          <p:spPr bwMode="auto">
            <a:xfrm>
              <a:off x="7085204" y="5013107"/>
              <a:ext cx="336971" cy="409180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117"/>
            <p:cNvSpPr>
              <a:spLocks noChangeArrowheads="1"/>
            </p:cNvSpPr>
            <p:nvPr/>
          </p:nvSpPr>
          <p:spPr bwMode="auto">
            <a:xfrm>
              <a:off x="7145378" y="5151506"/>
              <a:ext cx="132381" cy="2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Rectangle 118"/>
            <p:cNvSpPr>
              <a:spLocks noChangeArrowheads="1"/>
            </p:cNvSpPr>
            <p:nvPr/>
          </p:nvSpPr>
          <p:spPr bwMode="auto">
            <a:xfrm>
              <a:off x="7145378" y="5199645"/>
              <a:ext cx="132381" cy="2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Rectangle 119"/>
            <p:cNvSpPr>
              <a:spLocks noChangeArrowheads="1"/>
            </p:cNvSpPr>
            <p:nvPr/>
          </p:nvSpPr>
          <p:spPr bwMode="auto">
            <a:xfrm>
              <a:off x="7145378" y="5253801"/>
              <a:ext cx="132381" cy="1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Rectangle 120"/>
            <p:cNvSpPr>
              <a:spLocks noChangeArrowheads="1"/>
            </p:cNvSpPr>
            <p:nvPr/>
          </p:nvSpPr>
          <p:spPr bwMode="auto">
            <a:xfrm>
              <a:off x="7145378" y="5304949"/>
              <a:ext cx="132381" cy="2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Oval 11"/>
            <p:cNvSpPr/>
            <p:nvPr/>
          </p:nvSpPr>
          <p:spPr>
            <a:xfrm>
              <a:off x="6825156" y="4764788"/>
              <a:ext cx="884325" cy="889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21"/>
            <p:cNvSpPr>
              <a:spLocks noEditPoints="1"/>
            </p:cNvSpPr>
            <p:nvPr/>
          </p:nvSpPr>
          <p:spPr bwMode="auto">
            <a:xfrm>
              <a:off x="7013072" y="4983896"/>
              <a:ext cx="508391" cy="452558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117"/>
          <p:cNvGrpSpPr/>
          <p:nvPr/>
        </p:nvGrpSpPr>
        <p:grpSpPr>
          <a:xfrm>
            <a:off x="3714744" y="2143122"/>
            <a:ext cx="1469279" cy="1477518"/>
            <a:chOff x="5024056" y="3006454"/>
            <a:chExt cx="1958783" cy="1970024"/>
          </a:xfrm>
        </p:grpSpPr>
        <p:sp>
          <p:nvSpPr>
            <p:cNvPr id="119" name="Oval 3"/>
            <p:cNvSpPr/>
            <p:nvPr/>
          </p:nvSpPr>
          <p:spPr>
            <a:xfrm>
              <a:off x="5024056" y="3006454"/>
              <a:ext cx="1958783" cy="1970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Text Box 10"/>
            <p:cNvSpPr txBox="1">
              <a:spLocks noChangeArrowheads="1"/>
            </p:cNvSpPr>
            <p:nvPr/>
          </p:nvSpPr>
          <p:spPr bwMode="auto">
            <a:xfrm>
              <a:off x="5119294" y="3387457"/>
              <a:ext cx="1827855" cy="3488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890270"/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功能概述</a:t>
              </a:r>
              <a:endPara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122" name="任意多边形 121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9512" y="214403"/>
            <a:ext cx="780930" cy="667376"/>
            <a:chOff x="3275856" y="432989"/>
            <a:chExt cx="3117628" cy="2664296"/>
          </a:xfrm>
        </p:grpSpPr>
        <p:sp>
          <p:nvSpPr>
            <p:cNvPr id="131" name="椭圆 130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133" name="MH_Text_1"/>
          <p:cNvSpPr/>
          <p:nvPr>
            <p:custDataLst>
              <p:tags r:id="rId1"/>
            </p:custDataLst>
          </p:nvPr>
        </p:nvSpPr>
        <p:spPr>
          <a:xfrm>
            <a:off x="1080415" y="352957"/>
            <a:ext cx="192431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系统功能强大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500694" y="1643056"/>
            <a:ext cx="2786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latin typeface="+mj-ea"/>
              </a:rPr>
              <a:t>线上线下一体报价，满足您的不同需求</a:t>
            </a:r>
            <a:endParaRPr lang="zh-CN" altLang="en-US" sz="1200" dirty="0"/>
          </a:p>
        </p:txBody>
      </p:sp>
      <p:sp>
        <p:nvSpPr>
          <p:cNvPr id="135" name="矩形 134"/>
          <p:cNvSpPr/>
          <p:nvPr/>
        </p:nvSpPr>
        <p:spPr>
          <a:xfrm>
            <a:off x="6858000" y="2357436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200" dirty="0"/>
          </a:p>
        </p:txBody>
      </p:sp>
      <p:cxnSp>
        <p:nvCxnSpPr>
          <p:cNvPr id="136" name="Straight Connector 66"/>
          <p:cNvCxnSpPr/>
          <p:nvPr/>
        </p:nvCxnSpPr>
        <p:spPr>
          <a:xfrm>
            <a:off x="3000364" y="2071684"/>
            <a:ext cx="0" cy="4643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66"/>
          <p:cNvCxnSpPr/>
          <p:nvPr/>
        </p:nvCxnSpPr>
        <p:spPr>
          <a:xfrm>
            <a:off x="5500694" y="1643056"/>
            <a:ext cx="0" cy="4643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66"/>
          <p:cNvCxnSpPr/>
          <p:nvPr/>
        </p:nvCxnSpPr>
        <p:spPr>
          <a:xfrm>
            <a:off x="3714744" y="1285866"/>
            <a:ext cx="0" cy="4643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27" descr="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6"/>
            <a:ext cx="820399" cy="100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6"/>
          <p:cNvGrpSpPr/>
          <p:nvPr/>
        </p:nvGrpSpPr>
        <p:grpSpPr>
          <a:xfrm>
            <a:off x="785786" y="1500180"/>
            <a:ext cx="2212638" cy="2599402"/>
            <a:chOff x="3461572" y="2719359"/>
            <a:chExt cx="2212638" cy="2481908"/>
          </a:xfrm>
        </p:grpSpPr>
        <p:sp>
          <p:nvSpPr>
            <p:cNvPr id="5" name="淘宝店chenying0907 89"/>
            <p:cNvSpPr/>
            <p:nvPr/>
          </p:nvSpPr>
          <p:spPr bwMode="auto">
            <a:xfrm>
              <a:off x="3461572" y="2719359"/>
              <a:ext cx="2212638" cy="2481908"/>
            </a:xfrm>
            <a:custGeom>
              <a:avLst/>
              <a:gdLst>
                <a:gd name="T0" fmla="*/ 537 w 866"/>
                <a:gd name="T1" fmla="*/ 959 h 971"/>
                <a:gd name="T2" fmla="*/ 630 w 866"/>
                <a:gd name="T3" fmla="*/ 825 h 971"/>
                <a:gd name="T4" fmla="*/ 760 w 866"/>
                <a:gd name="T5" fmla="*/ 821 h 971"/>
                <a:gd name="T6" fmla="*/ 775 w 866"/>
                <a:gd name="T7" fmla="*/ 748 h 971"/>
                <a:gd name="T8" fmla="*/ 799 w 866"/>
                <a:gd name="T9" fmla="*/ 720 h 971"/>
                <a:gd name="T10" fmla="*/ 784 w 866"/>
                <a:gd name="T11" fmla="*/ 700 h 971"/>
                <a:gd name="T12" fmla="*/ 811 w 866"/>
                <a:gd name="T13" fmla="*/ 682 h 971"/>
                <a:gd name="T14" fmla="*/ 827 w 866"/>
                <a:gd name="T15" fmla="*/ 652 h 971"/>
                <a:gd name="T16" fmla="*/ 845 w 866"/>
                <a:gd name="T17" fmla="*/ 602 h 971"/>
                <a:gd name="T18" fmla="*/ 779 w 866"/>
                <a:gd name="T19" fmla="*/ 458 h 971"/>
                <a:gd name="T20" fmla="*/ 664 w 866"/>
                <a:gd name="T21" fmla="*/ 113 h 971"/>
                <a:gd name="T22" fmla="*/ 62 w 866"/>
                <a:gd name="T23" fmla="*/ 292 h 971"/>
                <a:gd name="T24" fmla="*/ 197 w 866"/>
                <a:gd name="T25" fmla="*/ 712 h 971"/>
                <a:gd name="T26" fmla="*/ 191 w 866"/>
                <a:gd name="T27" fmla="*/ 971 h 971"/>
                <a:gd name="T28" fmla="*/ 537 w 866"/>
                <a:gd name="T29" fmla="*/ 971 h 971"/>
                <a:gd name="T30" fmla="*/ 537 w 866"/>
                <a:gd name="T31" fmla="*/ 9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6" h="971">
                  <a:moveTo>
                    <a:pt x="537" y="959"/>
                  </a:moveTo>
                  <a:cubicBezTo>
                    <a:pt x="537" y="959"/>
                    <a:pt x="532" y="821"/>
                    <a:pt x="630" y="825"/>
                  </a:cubicBezTo>
                  <a:cubicBezTo>
                    <a:pt x="727" y="829"/>
                    <a:pt x="736" y="858"/>
                    <a:pt x="760" y="821"/>
                  </a:cubicBezTo>
                  <a:cubicBezTo>
                    <a:pt x="783" y="784"/>
                    <a:pt x="759" y="764"/>
                    <a:pt x="775" y="748"/>
                  </a:cubicBezTo>
                  <a:cubicBezTo>
                    <a:pt x="775" y="748"/>
                    <a:pt x="799" y="736"/>
                    <a:pt x="799" y="720"/>
                  </a:cubicBezTo>
                  <a:cubicBezTo>
                    <a:pt x="800" y="704"/>
                    <a:pt x="784" y="700"/>
                    <a:pt x="784" y="700"/>
                  </a:cubicBezTo>
                  <a:cubicBezTo>
                    <a:pt x="784" y="700"/>
                    <a:pt x="810" y="699"/>
                    <a:pt x="811" y="682"/>
                  </a:cubicBezTo>
                  <a:cubicBezTo>
                    <a:pt x="812" y="665"/>
                    <a:pt x="800" y="664"/>
                    <a:pt x="827" y="652"/>
                  </a:cubicBezTo>
                  <a:cubicBezTo>
                    <a:pt x="854" y="641"/>
                    <a:pt x="862" y="630"/>
                    <a:pt x="845" y="602"/>
                  </a:cubicBezTo>
                  <a:cubicBezTo>
                    <a:pt x="829" y="573"/>
                    <a:pt x="772" y="493"/>
                    <a:pt x="779" y="458"/>
                  </a:cubicBezTo>
                  <a:cubicBezTo>
                    <a:pt x="785" y="424"/>
                    <a:pt x="866" y="226"/>
                    <a:pt x="664" y="113"/>
                  </a:cubicBezTo>
                  <a:cubicBezTo>
                    <a:pt x="461" y="0"/>
                    <a:pt x="125" y="49"/>
                    <a:pt x="62" y="292"/>
                  </a:cubicBezTo>
                  <a:cubicBezTo>
                    <a:pt x="0" y="536"/>
                    <a:pt x="197" y="712"/>
                    <a:pt x="197" y="712"/>
                  </a:cubicBezTo>
                  <a:cubicBezTo>
                    <a:pt x="197" y="712"/>
                    <a:pt x="278" y="866"/>
                    <a:pt x="191" y="971"/>
                  </a:cubicBezTo>
                  <a:cubicBezTo>
                    <a:pt x="537" y="971"/>
                    <a:pt x="537" y="971"/>
                    <a:pt x="537" y="971"/>
                  </a:cubicBezTo>
                  <a:lnTo>
                    <a:pt x="537" y="959"/>
                  </a:lnTo>
                  <a:close/>
                </a:path>
              </a:pathLst>
            </a:cu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02893" y="3092741"/>
              <a:ext cx="1338092" cy="1172256"/>
              <a:chOff x="1992267" y="2273691"/>
              <a:chExt cx="1648011" cy="1443763"/>
            </a:xfrm>
            <a:solidFill>
              <a:schemeClr val="tx1">
                <a:lumMod val="10000"/>
                <a:lumOff val="90000"/>
              </a:schemeClr>
            </a:solidFill>
          </p:grpSpPr>
          <p:sp>
            <p:nvSpPr>
              <p:cNvPr id="7" name="淘宝店chenying0907 90"/>
              <p:cNvSpPr/>
              <p:nvPr/>
            </p:nvSpPr>
            <p:spPr bwMode="auto">
              <a:xfrm>
                <a:off x="2564707" y="2475820"/>
                <a:ext cx="616054" cy="438546"/>
              </a:xfrm>
              <a:custGeom>
                <a:avLst/>
                <a:gdLst>
                  <a:gd name="T0" fmla="*/ 149 w 241"/>
                  <a:gd name="T1" fmla="*/ 150 h 176"/>
                  <a:gd name="T2" fmla="*/ 84 w 241"/>
                  <a:gd name="T3" fmla="*/ 163 h 176"/>
                  <a:gd name="T4" fmla="*/ 43 w 241"/>
                  <a:gd name="T5" fmla="*/ 148 h 176"/>
                  <a:gd name="T6" fmla="*/ 1 w 241"/>
                  <a:gd name="T7" fmla="*/ 71 h 176"/>
                  <a:gd name="T8" fmla="*/ 60 w 241"/>
                  <a:gd name="T9" fmla="*/ 8 h 176"/>
                  <a:gd name="T10" fmla="*/ 124 w 241"/>
                  <a:gd name="T11" fmla="*/ 39 h 176"/>
                  <a:gd name="T12" fmla="*/ 132 w 241"/>
                  <a:gd name="T13" fmla="*/ 43 h 176"/>
                  <a:gd name="T14" fmla="*/ 140 w 241"/>
                  <a:gd name="T15" fmla="*/ 40 h 176"/>
                  <a:gd name="T16" fmla="*/ 198 w 241"/>
                  <a:gd name="T17" fmla="*/ 32 h 176"/>
                  <a:gd name="T18" fmla="*/ 241 w 241"/>
                  <a:gd name="T19" fmla="*/ 76 h 176"/>
                  <a:gd name="T20" fmla="*/ 236 w 241"/>
                  <a:gd name="T21" fmla="*/ 80 h 176"/>
                  <a:gd name="T22" fmla="*/ 186 w 241"/>
                  <a:gd name="T23" fmla="*/ 176 h 176"/>
                  <a:gd name="T24" fmla="*/ 149 w 241"/>
                  <a:gd name="T25" fmla="*/ 15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76">
                    <a:moveTo>
                      <a:pt x="149" y="150"/>
                    </a:moveTo>
                    <a:cubicBezTo>
                      <a:pt x="118" y="144"/>
                      <a:pt x="95" y="156"/>
                      <a:pt x="84" y="163"/>
                    </a:cubicBezTo>
                    <a:cubicBezTo>
                      <a:pt x="76" y="158"/>
                      <a:pt x="62" y="151"/>
                      <a:pt x="43" y="148"/>
                    </a:cubicBezTo>
                    <a:cubicBezTo>
                      <a:pt x="43" y="126"/>
                      <a:pt x="33" y="88"/>
                      <a:pt x="1" y="71"/>
                    </a:cubicBezTo>
                    <a:cubicBezTo>
                      <a:pt x="0" y="54"/>
                      <a:pt x="13" y="15"/>
                      <a:pt x="60" y="8"/>
                    </a:cubicBezTo>
                    <a:cubicBezTo>
                      <a:pt x="103" y="0"/>
                      <a:pt x="124" y="37"/>
                      <a:pt x="124" y="39"/>
                    </a:cubicBezTo>
                    <a:cubicBezTo>
                      <a:pt x="126" y="41"/>
                      <a:pt x="129" y="43"/>
                      <a:pt x="132" y="43"/>
                    </a:cubicBezTo>
                    <a:cubicBezTo>
                      <a:pt x="135" y="44"/>
                      <a:pt x="138" y="42"/>
                      <a:pt x="140" y="40"/>
                    </a:cubicBezTo>
                    <a:cubicBezTo>
                      <a:pt x="140" y="39"/>
                      <a:pt x="155" y="21"/>
                      <a:pt x="198" y="32"/>
                    </a:cubicBezTo>
                    <a:cubicBezTo>
                      <a:pt x="233" y="40"/>
                      <a:pt x="240" y="66"/>
                      <a:pt x="241" y="76"/>
                    </a:cubicBezTo>
                    <a:cubicBezTo>
                      <a:pt x="239" y="77"/>
                      <a:pt x="238" y="79"/>
                      <a:pt x="236" y="80"/>
                    </a:cubicBezTo>
                    <a:cubicBezTo>
                      <a:pt x="200" y="106"/>
                      <a:pt x="189" y="147"/>
                      <a:pt x="186" y="176"/>
                    </a:cubicBezTo>
                    <a:cubicBezTo>
                      <a:pt x="179" y="164"/>
                      <a:pt x="167" y="153"/>
                      <a:pt x="149" y="1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淘宝店chenying0907 91"/>
              <p:cNvSpPr/>
              <p:nvPr/>
            </p:nvSpPr>
            <p:spPr bwMode="auto">
              <a:xfrm>
                <a:off x="1992267" y="2273691"/>
                <a:ext cx="1648011" cy="1443763"/>
              </a:xfrm>
              <a:custGeom>
                <a:avLst/>
                <a:gdLst>
                  <a:gd name="T0" fmla="*/ 48 w 656"/>
                  <a:gd name="T1" fmla="*/ 205 h 588"/>
                  <a:gd name="T2" fmla="*/ 204 w 656"/>
                  <a:gd name="T3" fmla="*/ 82 h 588"/>
                  <a:gd name="T4" fmla="*/ 531 w 656"/>
                  <a:gd name="T5" fmla="*/ 119 h 588"/>
                  <a:gd name="T6" fmla="*/ 486 w 656"/>
                  <a:gd name="T7" fmla="*/ 359 h 588"/>
                  <a:gd name="T8" fmla="*/ 466 w 656"/>
                  <a:gd name="T9" fmla="*/ 195 h 588"/>
                  <a:gd name="T10" fmla="*/ 555 w 656"/>
                  <a:gd name="T11" fmla="*/ 247 h 588"/>
                  <a:gd name="T12" fmla="*/ 497 w 656"/>
                  <a:gd name="T13" fmla="*/ 268 h 588"/>
                  <a:gd name="T14" fmla="*/ 490 w 656"/>
                  <a:gd name="T15" fmla="*/ 285 h 588"/>
                  <a:gd name="T16" fmla="*/ 573 w 656"/>
                  <a:gd name="T17" fmla="*/ 254 h 588"/>
                  <a:gd name="T18" fmla="*/ 478 w 656"/>
                  <a:gd name="T19" fmla="*/ 168 h 588"/>
                  <a:gd name="T20" fmla="*/ 353 w 656"/>
                  <a:gd name="T21" fmla="*/ 120 h 588"/>
                  <a:gd name="T22" fmla="*/ 217 w 656"/>
                  <a:gd name="T23" fmla="*/ 124 h 588"/>
                  <a:gd name="T24" fmla="*/ 101 w 656"/>
                  <a:gd name="T25" fmla="*/ 191 h 588"/>
                  <a:gd name="T26" fmla="*/ 59 w 656"/>
                  <a:gd name="T27" fmla="*/ 339 h 588"/>
                  <a:gd name="T28" fmla="*/ 169 w 656"/>
                  <a:gd name="T29" fmla="*/ 374 h 588"/>
                  <a:gd name="T30" fmla="*/ 347 w 656"/>
                  <a:gd name="T31" fmla="*/ 402 h 588"/>
                  <a:gd name="T32" fmla="*/ 382 w 656"/>
                  <a:gd name="T33" fmla="*/ 374 h 588"/>
                  <a:gd name="T34" fmla="*/ 365 w 656"/>
                  <a:gd name="T35" fmla="*/ 366 h 588"/>
                  <a:gd name="T36" fmla="*/ 295 w 656"/>
                  <a:gd name="T37" fmla="*/ 358 h 588"/>
                  <a:gd name="T38" fmla="*/ 99 w 656"/>
                  <a:gd name="T39" fmla="*/ 366 h 588"/>
                  <a:gd name="T40" fmla="*/ 97 w 656"/>
                  <a:gd name="T41" fmla="*/ 279 h 588"/>
                  <a:gd name="T42" fmla="*/ 114 w 656"/>
                  <a:gd name="T43" fmla="*/ 203 h 588"/>
                  <a:gd name="T44" fmla="*/ 244 w 656"/>
                  <a:gd name="T45" fmla="*/ 247 h 588"/>
                  <a:gd name="T46" fmla="*/ 172 w 656"/>
                  <a:gd name="T47" fmla="*/ 302 h 588"/>
                  <a:gd name="T48" fmla="*/ 298 w 656"/>
                  <a:gd name="T49" fmla="*/ 281 h 588"/>
                  <a:gd name="T50" fmla="*/ 364 w 656"/>
                  <a:gd name="T51" fmla="*/ 268 h 588"/>
                  <a:gd name="T52" fmla="*/ 408 w 656"/>
                  <a:gd name="T53" fmla="*/ 319 h 588"/>
                  <a:gd name="T54" fmla="*/ 477 w 656"/>
                  <a:gd name="T55" fmla="*/ 404 h 588"/>
                  <a:gd name="T56" fmla="*/ 343 w 656"/>
                  <a:gd name="T57" fmla="*/ 491 h 588"/>
                  <a:gd name="T58" fmla="*/ 211 w 656"/>
                  <a:gd name="T59" fmla="*/ 441 h 588"/>
                  <a:gd name="T60" fmla="*/ 232 w 656"/>
                  <a:gd name="T61" fmla="*/ 415 h 588"/>
                  <a:gd name="T62" fmla="*/ 194 w 656"/>
                  <a:gd name="T63" fmla="*/ 435 h 588"/>
                  <a:gd name="T64" fmla="*/ 205 w 656"/>
                  <a:gd name="T65" fmla="*/ 491 h 588"/>
                  <a:gd name="T66" fmla="*/ 336 w 656"/>
                  <a:gd name="T67" fmla="*/ 513 h 588"/>
                  <a:gd name="T68" fmla="*/ 143 w 656"/>
                  <a:gd name="T69" fmla="*/ 543 h 588"/>
                  <a:gd name="T70" fmla="*/ 3 w 656"/>
                  <a:gd name="T71" fmla="*/ 310 h 588"/>
                  <a:gd name="connsiteX0" fmla="*/ 3 w 9486"/>
                  <a:gd name="connsiteY0" fmla="*/ 4594 h 9273"/>
                  <a:gd name="connsiteX1" fmla="*/ 689 w 9486"/>
                  <a:gd name="connsiteY1" fmla="*/ 2808 h 9273"/>
                  <a:gd name="connsiteX2" fmla="*/ 1268 w 9486"/>
                  <a:gd name="connsiteY2" fmla="*/ 1516 h 9273"/>
                  <a:gd name="connsiteX3" fmla="*/ 3067 w 9486"/>
                  <a:gd name="connsiteY3" fmla="*/ 717 h 9273"/>
                  <a:gd name="connsiteX4" fmla="*/ 5689 w 9486"/>
                  <a:gd name="connsiteY4" fmla="*/ 393 h 9273"/>
                  <a:gd name="connsiteX5" fmla="*/ 8052 w 9486"/>
                  <a:gd name="connsiteY5" fmla="*/ 1346 h 9273"/>
                  <a:gd name="connsiteX6" fmla="*/ 9195 w 9486"/>
                  <a:gd name="connsiteY6" fmla="*/ 4322 h 9273"/>
                  <a:gd name="connsiteX7" fmla="*/ 7366 w 9486"/>
                  <a:gd name="connsiteY7" fmla="*/ 5427 h 9273"/>
                  <a:gd name="connsiteX8" fmla="*/ 6405 w 9486"/>
                  <a:gd name="connsiteY8" fmla="*/ 4492 h 9273"/>
                  <a:gd name="connsiteX9" fmla="*/ 7061 w 9486"/>
                  <a:gd name="connsiteY9" fmla="*/ 2638 h 9273"/>
                  <a:gd name="connsiteX10" fmla="*/ 8234 w 9486"/>
                  <a:gd name="connsiteY10" fmla="*/ 2604 h 9273"/>
                  <a:gd name="connsiteX11" fmla="*/ 8417 w 9486"/>
                  <a:gd name="connsiteY11" fmla="*/ 3523 h 9273"/>
                  <a:gd name="connsiteX12" fmla="*/ 8128 w 9486"/>
                  <a:gd name="connsiteY12" fmla="*/ 3897 h 9273"/>
                  <a:gd name="connsiteX13" fmla="*/ 7533 w 9486"/>
                  <a:gd name="connsiteY13" fmla="*/ 3880 h 9273"/>
                  <a:gd name="connsiteX14" fmla="*/ 7350 w 9486"/>
                  <a:gd name="connsiteY14" fmla="*/ 3965 h 9273"/>
                  <a:gd name="connsiteX15" fmla="*/ 7427 w 9486"/>
                  <a:gd name="connsiteY15" fmla="*/ 4169 h 9273"/>
                  <a:gd name="connsiteX16" fmla="*/ 8219 w 9486"/>
                  <a:gd name="connsiteY16" fmla="*/ 4186 h 9273"/>
                  <a:gd name="connsiteX17" fmla="*/ 8692 w 9486"/>
                  <a:gd name="connsiteY17" fmla="*/ 3642 h 9273"/>
                  <a:gd name="connsiteX18" fmla="*/ 8402 w 9486"/>
                  <a:gd name="connsiteY18" fmla="*/ 2349 h 9273"/>
                  <a:gd name="connsiteX19" fmla="*/ 7244 w 9486"/>
                  <a:gd name="connsiteY19" fmla="*/ 2179 h 9273"/>
                  <a:gd name="connsiteX20" fmla="*/ 6375 w 9486"/>
                  <a:gd name="connsiteY20" fmla="*/ 1261 h 9273"/>
                  <a:gd name="connsiteX21" fmla="*/ 5338 w 9486"/>
                  <a:gd name="connsiteY21" fmla="*/ 1363 h 9273"/>
                  <a:gd name="connsiteX22" fmla="*/ 4164 w 9486"/>
                  <a:gd name="connsiteY22" fmla="*/ 836 h 9273"/>
                  <a:gd name="connsiteX23" fmla="*/ 3265 w 9486"/>
                  <a:gd name="connsiteY23" fmla="*/ 1431 h 9273"/>
                  <a:gd name="connsiteX24" fmla="*/ 3036 w 9486"/>
                  <a:gd name="connsiteY24" fmla="*/ 2111 h 9273"/>
                  <a:gd name="connsiteX25" fmla="*/ 1497 w 9486"/>
                  <a:gd name="connsiteY25" fmla="*/ 2570 h 9273"/>
                  <a:gd name="connsiteX26" fmla="*/ 1192 w 9486"/>
                  <a:gd name="connsiteY26" fmla="*/ 3897 h 9273"/>
                  <a:gd name="connsiteX27" fmla="*/ 856 w 9486"/>
                  <a:gd name="connsiteY27" fmla="*/ 5087 h 9273"/>
                  <a:gd name="connsiteX28" fmla="*/ 1344 w 9486"/>
                  <a:gd name="connsiteY28" fmla="*/ 5836 h 9273"/>
                  <a:gd name="connsiteX29" fmla="*/ 2533 w 9486"/>
                  <a:gd name="connsiteY29" fmla="*/ 5683 h 9273"/>
                  <a:gd name="connsiteX30" fmla="*/ 4286 w 9486"/>
                  <a:gd name="connsiteY30" fmla="*/ 5649 h 9273"/>
                  <a:gd name="connsiteX31" fmla="*/ 5247 w 9486"/>
                  <a:gd name="connsiteY31" fmla="*/ 6159 h 9273"/>
                  <a:gd name="connsiteX32" fmla="*/ 5323 w 9486"/>
                  <a:gd name="connsiteY32" fmla="*/ 6159 h 9273"/>
                  <a:gd name="connsiteX33" fmla="*/ 5780 w 9486"/>
                  <a:gd name="connsiteY33" fmla="*/ 5683 h 9273"/>
                  <a:gd name="connsiteX34" fmla="*/ 5704 w 9486"/>
                  <a:gd name="connsiteY34" fmla="*/ 5478 h 9273"/>
                  <a:gd name="connsiteX35" fmla="*/ 5521 w 9486"/>
                  <a:gd name="connsiteY35" fmla="*/ 5546 h 9273"/>
                  <a:gd name="connsiteX36" fmla="*/ 5262 w 9486"/>
                  <a:gd name="connsiteY36" fmla="*/ 5853 h 9273"/>
                  <a:gd name="connsiteX37" fmla="*/ 4454 w 9486"/>
                  <a:gd name="connsiteY37" fmla="*/ 5410 h 9273"/>
                  <a:gd name="connsiteX38" fmla="*/ 2381 w 9486"/>
                  <a:gd name="connsiteY38" fmla="*/ 5427 h 9273"/>
                  <a:gd name="connsiteX39" fmla="*/ 1466 w 9486"/>
                  <a:gd name="connsiteY39" fmla="*/ 5546 h 9273"/>
                  <a:gd name="connsiteX40" fmla="*/ 1146 w 9486"/>
                  <a:gd name="connsiteY40" fmla="*/ 5036 h 9273"/>
                  <a:gd name="connsiteX41" fmla="*/ 1436 w 9486"/>
                  <a:gd name="connsiteY41" fmla="*/ 4067 h 9273"/>
                  <a:gd name="connsiteX42" fmla="*/ 1481 w 9486"/>
                  <a:gd name="connsiteY42" fmla="*/ 3897 h 9273"/>
                  <a:gd name="connsiteX43" fmla="*/ 1695 w 9486"/>
                  <a:gd name="connsiteY43" fmla="*/ 2774 h 9273"/>
                  <a:gd name="connsiteX44" fmla="*/ 2975 w 9486"/>
                  <a:gd name="connsiteY44" fmla="*/ 2417 h 9273"/>
                  <a:gd name="connsiteX45" fmla="*/ 3677 w 9486"/>
                  <a:gd name="connsiteY45" fmla="*/ 3523 h 9273"/>
                  <a:gd name="connsiteX46" fmla="*/ 2564 w 9486"/>
                  <a:gd name="connsiteY46" fmla="*/ 4237 h 9273"/>
                  <a:gd name="connsiteX47" fmla="*/ 2579 w 9486"/>
                  <a:gd name="connsiteY47" fmla="*/ 4458 h 9273"/>
                  <a:gd name="connsiteX48" fmla="*/ 2777 w 9486"/>
                  <a:gd name="connsiteY48" fmla="*/ 4424 h 9273"/>
                  <a:gd name="connsiteX49" fmla="*/ 4500 w 9486"/>
                  <a:gd name="connsiteY49" fmla="*/ 4101 h 9273"/>
                  <a:gd name="connsiteX50" fmla="*/ 4683 w 9486"/>
                  <a:gd name="connsiteY50" fmla="*/ 4101 h 9273"/>
                  <a:gd name="connsiteX51" fmla="*/ 5506 w 9486"/>
                  <a:gd name="connsiteY51" fmla="*/ 3880 h 9273"/>
                  <a:gd name="connsiteX52" fmla="*/ 6055 w 9486"/>
                  <a:gd name="connsiteY52" fmla="*/ 4611 h 9273"/>
                  <a:gd name="connsiteX53" fmla="*/ 6177 w 9486"/>
                  <a:gd name="connsiteY53" fmla="*/ 4747 h 9273"/>
                  <a:gd name="connsiteX54" fmla="*/ 7183 w 9486"/>
                  <a:gd name="connsiteY54" fmla="*/ 6057 h 9273"/>
                  <a:gd name="connsiteX55" fmla="*/ 7021 w 9486"/>
                  <a:gd name="connsiteY55" fmla="*/ 6777 h 9273"/>
                  <a:gd name="connsiteX56" fmla="*/ 5201 w 9486"/>
                  <a:gd name="connsiteY56" fmla="*/ 7621 h 9273"/>
                  <a:gd name="connsiteX57" fmla="*/ 5186 w 9486"/>
                  <a:gd name="connsiteY57" fmla="*/ 7672 h 9273"/>
                  <a:gd name="connsiteX58" fmla="*/ 3311 w 9486"/>
                  <a:gd name="connsiteY58" fmla="*/ 7468 h 9273"/>
                  <a:gd name="connsiteX59" fmla="*/ 3173 w 9486"/>
                  <a:gd name="connsiteY59" fmla="*/ 6822 h 9273"/>
                  <a:gd name="connsiteX60" fmla="*/ 3402 w 9486"/>
                  <a:gd name="connsiteY60" fmla="*/ 6567 h 9273"/>
                  <a:gd name="connsiteX61" fmla="*/ 3494 w 9486"/>
                  <a:gd name="connsiteY61" fmla="*/ 6380 h 9273"/>
                  <a:gd name="connsiteX62" fmla="*/ 3311 w 9486"/>
                  <a:gd name="connsiteY62" fmla="*/ 6278 h 9273"/>
                  <a:gd name="connsiteX63" fmla="*/ 2914 w 9486"/>
                  <a:gd name="connsiteY63" fmla="*/ 6720 h 9273"/>
                  <a:gd name="connsiteX64" fmla="*/ 3082 w 9486"/>
                  <a:gd name="connsiteY64" fmla="*/ 7655 h 9273"/>
                  <a:gd name="connsiteX65" fmla="*/ 3082 w 9486"/>
                  <a:gd name="connsiteY65" fmla="*/ 7672 h 9273"/>
                  <a:gd name="connsiteX66" fmla="*/ 4439 w 9486"/>
                  <a:gd name="connsiteY66" fmla="*/ 8183 h 9273"/>
                  <a:gd name="connsiteX67" fmla="*/ 5079 w 9486"/>
                  <a:gd name="connsiteY67" fmla="*/ 8046 h 9273"/>
                  <a:gd name="connsiteX68" fmla="*/ 3219 w 9486"/>
                  <a:gd name="connsiteY68" fmla="*/ 9271 h 9273"/>
                  <a:gd name="connsiteX69" fmla="*/ 2137 w 9486"/>
                  <a:gd name="connsiteY69" fmla="*/ 8557 h 9273"/>
                  <a:gd name="connsiteX70" fmla="*/ 1161 w 9486"/>
                  <a:gd name="connsiteY70" fmla="*/ 6618 h 9273"/>
                  <a:gd name="connsiteX71" fmla="*/ 3 w 9486"/>
                  <a:gd name="connsiteY71" fmla="*/ 4594 h 9273"/>
                  <a:gd name="connsiteX0-1" fmla="*/ 3 w 10000"/>
                  <a:gd name="connsiteY0-2" fmla="*/ 4954 h 10000"/>
                  <a:gd name="connsiteX1-3" fmla="*/ 726 w 10000"/>
                  <a:gd name="connsiteY1-4" fmla="*/ 3028 h 10000"/>
                  <a:gd name="connsiteX2-5" fmla="*/ 1337 w 10000"/>
                  <a:gd name="connsiteY2-6" fmla="*/ 1635 h 10000"/>
                  <a:gd name="connsiteX3-7" fmla="*/ 3233 w 10000"/>
                  <a:gd name="connsiteY3-8" fmla="*/ 773 h 10000"/>
                  <a:gd name="connsiteX4-9" fmla="*/ 5997 w 10000"/>
                  <a:gd name="connsiteY4-10" fmla="*/ 424 h 10000"/>
                  <a:gd name="connsiteX5-11" fmla="*/ 8488 w 10000"/>
                  <a:gd name="connsiteY5-12" fmla="*/ 1452 h 10000"/>
                  <a:gd name="connsiteX6-13" fmla="*/ 9693 w 10000"/>
                  <a:gd name="connsiteY6-14" fmla="*/ 4661 h 10000"/>
                  <a:gd name="connsiteX7-15" fmla="*/ 7765 w 10000"/>
                  <a:gd name="connsiteY7-16" fmla="*/ 5852 h 10000"/>
                  <a:gd name="connsiteX8-17" fmla="*/ 6752 w 10000"/>
                  <a:gd name="connsiteY8-18" fmla="*/ 4844 h 10000"/>
                  <a:gd name="connsiteX9-19" fmla="*/ 7444 w 10000"/>
                  <a:gd name="connsiteY9-20" fmla="*/ 2845 h 10000"/>
                  <a:gd name="connsiteX10-21" fmla="*/ 8680 w 10000"/>
                  <a:gd name="connsiteY10-22" fmla="*/ 2808 h 10000"/>
                  <a:gd name="connsiteX11-23" fmla="*/ 8873 w 10000"/>
                  <a:gd name="connsiteY11-24" fmla="*/ 3799 h 10000"/>
                  <a:gd name="connsiteX12-25" fmla="*/ 8568 w 10000"/>
                  <a:gd name="connsiteY12-26" fmla="*/ 4203 h 10000"/>
                  <a:gd name="connsiteX13-27" fmla="*/ 7941 w 10000"/>
                  <a:gd name="connsiteY13-28" fmla="*/ 4184 h 10000"/>
                  <a:gd name="connsiteX14-29" fmla="*/ 7748 w 10000"/>
                  <a:gd name="connsiteY14-30" fmla="*/ 4276 h 10000"/>
                  <a:gd name="connsiteX15-31" fmla="*/ 7829 w 10000"/>
                  <a:gd name="connsiteY15-32" fmla="*/ 4496 h 10000"/>
                  <a:gd name="connsiteX16-33" fmla="*/ 8664 w 10000"/>
                  <a:gd name="connsiteY16-34" fmla="*/ 4514 h 10000"/>
                  <a:gd name="connsiteX17-35" fmla="*/ 9163 w 10000"/>
                  <a:gd name="connsiteY17-36" fmla="*/ 3928 h 10000"/>
                  <a:gd name="connsiteX18-37" fmla="*/ 8857 w 10000"/>
                  <a:gd name="connsiteY18-38" fmla="*/ 2533 h 10000"/>
                  <a:gd name="connsiteX19-39" fmla="*/ 7637 w 10000"/>
                  <a:gd name="connsiteY19-40" fmla="*/ 2350 h 10000"/>
                  <a:gd name="connsiteX20-41" fmla="*/ 6720 w 10000"/>
                  <a:gd name="connsiteY20-42" fmla="*/ 1360 h 10000"/>
                  <a:gd name="connsiteX21-43" fmla="*/ 5627 w 10000"/>
                  <a:gd name="connsiteY21-44" fmla="*/ 1470 h 10000"/>
                  <a:gd name="connsiteX22-45" fmla="*/ 4390 w 10000"/>
                  <a:gd name="connsiteY22-46" fmla="*/ 902 h 10000"/>
                  <a:gd name="connsiteX23-47" fmla="*/ 3442 w 10000"/>
                  <a:gd name="connsiteY23-48" fmla="*/ 1543 h 10000"/>
                  <a:gd name="connsiteX24-49" fmla="*/ 3201 w 10000"/>
                  <a:gd name="connsiteY24-50" fmla="*/ 2277 h 10000"/>
                  <a:gd name="connsiteX25-51" fmla="*/ 1578 w 10000"/>
                  <a:gd name="connsiteY25-52" fmla="*/ 2771 h 10000"/>
                  <a:gd name="connsiteX26-53" fmla="*/ 1257 w 10000"/>
                  <a:gd name="connsiteY26-54" fmla="*/ 4203 h 10000"/>
                  <a:gd name="connsiteX27-55" fmla="*/ 902 w 10000"/>
                  <a:gd name="connsiteY27-56" fmla="*/ 5486 h 10000"/>
                  <a:gd name="connsiteX28-57" fmla="*/ 1417 w 10000"/>
                  <a:gd name="connsiteY28-58" fmla="*/ 6294 h 10000"/>
                  <a:gd name="connsiteX29-59" fmla="*/ 2670 w 10000"/>
                  <a:gd name="connsiteY29-60" fmla="*/ 6129 h 10000"/>
                  <a:gd name="connsiteX30-61" fmla="*/ 4518 w 10000"/>
                  <a:gd name="connsiteY30-62" fmla="*/ 6092 h 10000"/>
                  <a:gd name="connsiteX31-63" fmla="*/ 5531 w 10000"/>
                  <a:gd name="connsiteY31-64" fmla="*/ 6642 h 10000"/>
                  <a:gd name="connsiteX32-65" fmla="*/ 5611 w 10000"/>
                  <a:gd name="connsiteY32-66" fmla="*/ 6642 h 10000"/>
                  <a:gd name="connsiteX33-67" fmla="*/ 6093 w 10000"/>
                  <a:gd name="connsiteY33-68" fmla="*/ 6129 h 10000"/>
                  <a:gd name="connsiteX34-69" fmla="*/ 6013 w 10000"/>
                  <a:gd name="connsiteY34-70" fmla="*/ 5907 h 10000"/>
                  <a:gd name="connsiteX35-71" fmla="*/ 5820 w 10000"/>
                  <a:gd name="connsiteY35-72" fmla="*/ 5981 h 10000"/>
                  <a:gd name="connsiteX36-73" fmla="*/ 5547 w 10000"/>
                  <a:gd name="connsiteY36-74" fmla="*/ 6312 h 10000"/>
                  <a:gd name="connsiteX37-75" fmla="*/ 4695 w 10000"/>
                  <a:gd name="connsiteY37-76" fmla="*/ 5834 h 10000"/>
                  <a:gd name="connsiteX38-77" fmla="*/ 2510 w 10000"/>
                  <a:gd name="connsiteY38-78" fmla="*/ 5852 h 10000"/>
                  <a:gd name="connsiteX39-79" fmla="*/ 1545 w 10000"/>
                  <a:gd name="connsiteY39-80" fmla="*/ 5981 h 10000"/>
                  <a:gd name="connsiteX40-81" fmla="*/ 1208 w 10000"/>
                  <a:gd name="connsiteY40-82" fmla="*/ 5431 h 10000"/>
                  <a:gd name="connsiteX41-83" fmla="*/ 1514 w 10000"/>
                  <a:gd name="connsiteY41-84" fmla="*/ 4386 h 10000"/>
                  <a:gd name="connsiteX42-85" fmla="*/ 1561 w 10000"/>
                  <a:gd name="connsiteY42-86" fmla="*/ 4203 h 10000"/>
                  <a:gd name="connsiteX43-87" fmla="*/ 1787 w 10000"/>
                  <a:gd name="connsiteY43-88" fmla="*/ 2991 h 10000"/>
                  <a:gd name="connsiteX44-89" fmla="*/ 3136 w 10000"/>
                  <a:gd name="connsiteY44-90" fmla="*/ 2606 h 10000"/>
                  <a:gd name="connsiteX45-91" fmla="*/ 3876 w 10000"/>
                  <a:gd name="connsiteY45-92" fmla="*/ 3799 h 10000"/>
                  <a:gd name="connsiteX46-93" fmla="*/ 2703 w 10000"/>
                  <a:gd name="connsiteY46-94" fmla="*/ 4569 h 10000"/>
                  <a:gd name="connsiteX47-95" fmla="*/ 2719 w 10000"/>
                  <a:gd name="connsiteY47-96" fmla="*/ 4808 h 10000"/>
                  <a:gd name="connsiteX48-97" fmla="*/ 2927 w 10000"/>
                  <a:gd name="connsiteY48-98" fmla="*/ 4771 h 10000"/>
                  <a:gd name="connsiteX49-99" fmla="*/ 4744 w 10000"/>
                  <a:gd name="connsiteY49-100" fmla="*/ 4423 h 10000"/>
                  <a:gd name="connsiteX50-101" fmla="*/ 4937 w 10000"/>
                  <a:gd name="connsiteY50-102" fmla="*/ 4423 h 10000"/>
                  <a:gd name="connsiteX51-103" fmla="*/ 5804 w 10000"/>
                  <a:gd name="connsiteY51-104" fmla="*/ 4184 h 10000"/>
                  <a:gd name="connsiteX52-105" fmla="*/ 6383 w 10000"/>
                  <a:gd name="connsiteY52-106" fmla="*/ 4973 h 10000"/>
                  <a:gd name="connsiteX53-107" fmla="*/ 6512 w 10000"/>
                  <a:gd name="connsiteY53-108" fmla="*/ 5119 h 10000"/>
                  <a:gd name="connsiteX54-109" fmla="*/ 7572 w 10000"/>
                  <a:gd name="connsiteY54-110" fmla="*/ 6532 h 10000"/>
                  <a:gd name="connsiteX55-111" fmla="*/ 7401 w 10000"/>
                  <a:gd name="connsiteY55-112" fmla="*/ 7308 h 10000"/>
                  <a:gd name="connsiteX56-113" fmla="*/ 5483 w 10000"/>
                  <a:gd name="connsiteY56-114" fmla="*/ 8218 h 10000"/>
                  <a:gd name="connsiteX57-115" fmla="*/ 5467 w 10000"/>
                  <a:gd name="connsiteY57-116" fmla="*/ 8273 h 10000"/>
                  <a:gd name="connsiteX58-117" fmla="*/ 3490 w 10000"/>
                  <a:gd name="connsiteY58-118" fmla="*/ 8053 h 10000"/>
                  <a:gd name="connsiteX59-119" fmla="*/ 3345 w 10000"/>
                  <a:gd name="connsiteY59-120" fmla="*/ 7357 h 10000"/>
                  <a:gd name="connsiteX60-121" fmla="*/ 3586 w 10000"/>
                  <a:gd name="connsiteY60-122" fmla="*/ 7082 h 10000"/>
                  <a:gd name="connsiteX61-123" fmla="*/ 3683 w 10000"/>
                  <a:gd name="connsiteY61-124" fmla="*/ 6880 h 10000"/>
                  <a:gd name="connsiteX62-125" fmla="*/ 3490 w 10000"/>
                  <a:gd name="connsiteY62-126" fmla="*/ 6770 h 10000"/>
                  <a:gd name="connsiteX63-127" fmla="*/ 3072 w 10000"/>
                  <a:gd name="connsiteY63-128" fmla="*/ 7247 h 10000"/>
                  <a:gd name="connsiteX64-129" fmla="*/ 3249 w 10000"/>
                  <a:gd name="connsiteY64-130" fmla="*/ 8255 h 10000"/>
                  <a:gd name="connsiteX65-131" fmla="*/ 3249 w 10000"/>
                  <a:gd name="connsiteY65-132" fmla="*/ 8273 h 10000"/>
                  <a:gd name="connsiteX66-133" fmla="*/ 4680 w 10000"/>
                  <a:gd name="connsiteY66-134" fmla="*/ 8825 h 10000"/>
                  <a:gd name="connsiteX67-135" fmla="*/ 5354 w 10000"/>
                  <a:gd name="connsiteY67-136" fmla="*/ 8677 h 10000"/>
                  <a:gd name="connsiteX68-137" fmla="*/ 3393 w 10000"/>
                  <a:gd name="connsiteY68-138" fmla="*/ 9998 h 10000"/>
                  <a:gd name="connsiteX69-139" fmla="*/ 2253 w 10000"/>
                  <a:gd name="connsiteY69-140" fmla="*/ 9228 h 10000"/>
                  <a:gd name="connsiteX70-141" fmla="*/ 1224 w 10000"/>
                  <a:gd name="connsiteY70-142" fmla="*/ 7137 h 10000"/>
                  <a:gd name="connsiteX71-143" fmla="*/ 3 w 10000"/>
                  <a:gd name="connsiteY71-144" fmla="*/ 4954 h 10000"/>
                  <a:gd name="connsiteX0-145" fmla="*/ 3 w 10000"/>
                  <a:gd name="connsiteY0-146" fmla="*/ 4954 h 10000"/>
                  <a:gd name="connsiteX1-147" fmla="*/ 726 w 10000"/>
                  <a:gd name="connsiteY1-148" fmla="*/ 3028 h 10000"/>
                  <a:gd name="connsiteX2-149" fmla="*/ 1337 w 10000"/>
                  <a:gd name="connsiteY2-150" fmla="*/ 1635 h 10000"/>
                  <a:gd name="connsiteX3-151" fmla="*/ 3233 w 10000"/>
                  <a:gd name="connsiteY3-152" fmla="*/ 773 h 10000"/>
                  <a:gd name="connsiteX4-153" fmla="*/ 5997 w 10000"/>
                  <a:gd name="connsiteY4-154" fmla="*/ 424 h 10000"/>
                  <a:gd name="connsiteX5-155" fmla="*/ 8488 w 10000"/>
                  <a:gd name="connsiteY5-156" fmla="*/ 1452 h 10000"/>
                  <a:gd name="connsiteX6-157" fmla="*/ 9693 w 10000"/>
                  <a:gd name="connsiteY6-158" fmla="*/ 4661 h 10000"/>
                  <a:gd name="connsiteX7-159" fmla="*/ 7765 w 10000"/>
                  <a:gd name="connsiteY7-160" fmla="*/ 5852 h 10000"/>
                  <a:gd name="connsiteX8-161" fmla="*/ 6752 w 10000"/>
                  <a:gd name="connsiteY8-162" fmla="*/ 4844 h 10000"/>
                  <a:gd name="connsiteX9-163" fmla="*/ 7444 w 10000"/>
                  <a:gd name="connsiteY9-164" fmla="*/ 2845 h 10000"/>
                  <a:gd name="connsiteX10-165" fmla="*/ 8680 w 10000"/>
                  <a:gd name="connsiteY10-166" fmla="*/ 2808 h 10000"/>
                  <a:gd name="connsiteX11-167" fmla="*/ 8873 w 10000"/>
                  <a:gd name="connsiteY11-168" fmla="*/ 3799 h 10000"/>
                  <a:gd name="connsiteX12-169" fmla="*/ 8568 w 10000"/>
                  <a:gd name="connsiteY12-170" fmla="*/ 4203 h 10000"/>
                  <a:gd name="connsiteX13-171" fmla="*/ 7941 w 10000"/>
                  <a:gd name="connsiteY13-172" fmla="*/ 4184 h 10000"/>
                  <a:gd name="connsiteX14-173" fmla="*/ 7748 w 10000"/>
                  <a:gd name="connsiteY14-174" fmla="*/ 4276 h 10000"/>
                  <a:gd name="connsiteX15-175" fmla="*/ 7829 w 10000"/>
                  <a:gd name="connsiteY15-176" fmla="*/ 4496 h 10000"/>
                  <a:gd name="connsiteX16-177" fmla="*/ 8664 w 10000"/>
                  <a:gd name="connsiteY16-178" fmla="*/ 4514 h 10000"/>
                  <a:gd name="connsiteX17-179" fmla="*/ 9163 w 10000"/>
                  <a:gd name="connsiteY17-180" fmla="*/ 3928 h 10000"/>
                  <a:gd name="connsiteX18-181" fmla="*/ 8857 w 10000"/>
                  <a:gd name="connsiteY18-182" fmla="*/ 2533 h 10000"/>
                  <a:gd name="connsiteX19-183" fmla="*/ 7637 w 10000"/>
                  <a:gd name="connsiteY19-184" fmla="*/ 2350 h 10000"/>
                  <a:gd name="connsiteX20-185" fmla="*/ 6720 w 10000"/>
                  <a:gd name="connsiteY20-186" fmla="*/ 1360 h 10000"/>
                  <a:gd name="connsiteX21-187" fmla="*/ 5627 w 10000"/>
                  <a:gd name="connsiteY21-188" fmla="*/ 1470 h 10000"/>
                  <a:gd name="connsiteX22-189" fmla="*/ 4390 w 10000"/>
                  <a:gd name="connsiteY22-190" fmla="*/ 902 h 10000"/>
                  <a:gd name="connsiteX23-191" fmla="*/ 3442 w 10000"/>
                  <a:gd name="connsiteY23-192" fmla="*/ 1543 h 10000"/>
                  <a:gd name="connsiteX24-193" fmla="*/ 3201 w 10000"/>
                  <a:gd name="connsiteY24-194" fmla="*/ 2277 h 10000"/>
                  <a:gd name="connsiteX25-195" fmla="*/ 1578 w 10000"/>
                  <a:gd name="connsiteY25-196" fmla="*/ 2771 h 10000"/>
                  <a:gd name="connsiteX26-197" fmla="*/ 1257 w 10000"/>
                  <a:gd name="connsiteY26-198" fmla="*/ 4203 h 10000"/>
                  <a:gd name="connsiteX27-199" fmla="*/ 902 w 10000"/>
                  <a:gd name="connsiteY27-200" fmla="*/ 5486 h 10000"/>
                  <a:gd name="connsiteX28-201" fmla="*/ 1417 w 10000"/>
                  <a:gd name="connsiteY28-202" fmla="*/ 6294 h 10000"/>
                  <a:gd name="connsiteX29-203" fmla="*/ 2670 w 10000"/>
                  <a:gd name="connsiteY29-204" fmla="*/ 6129 h 10000"/>
                  <a:gd name="connsiteX30-205" fmla="*/ 4518 w 10000"/>
                  <a:gd name="connsiteY30-206" fmla="*/ 6092 h 10000"/>
                  <a:gd name="connsiteX31-207" fmla="*/ 5531 w 10000"/>
                  <a:gd name="connsiteY31-208" fmla="*/ 6642 h 10000"/>
                  <a:gd name="connsiteX32-209" fmla="*/ 5611 w 10000"/>
                  <a:gd name="connsiteY32-210" fmla="*/ 6642 h 10000"/>
                  <a:gd name="connsiteX33-211" fmla="*/ 6093 w 10000"/>
                  <a:gd name="connsiteY33-212" fmla="*/ 6129 h 10000"/>
                  <a:gd name="connsiteX34-213" fmla="*/ 6013 w 10000"/>
                  <a:gd name="connsiteY34-214" fmla="*/ 5907 h 10000"/>
                  <a:gd name="connsiteX35-215" fmla="*/ 5820 w 10000"/>
                  <a:gd name="connsiteY35-216" fmla="*/ 5981 h 10000"/>
                  <a:gd name="connsiteX36-217" fmla="*/ 5547 w 10000"/>
                  <a:gd name="connsiteY36-218" fmla="*/ 6312 h 10000"/>
                  <a:gd name="connsiteX37-219" fmla="*/ 4695 w 10000"/>
                  <a:gd name="connsiteY37-220" fmla="*/ 5834 h 10000"/>
                  <a:gd name="connsiteX38-221" fmla="*/ 2510 w 10000"/>
                  <a:gd name="connsiteY38-222" fmla="*/ 5852 h 10000"/>
                  <a:gd name="connsiteX39-223" fmla="*/ 1545 w 10000"/>
                  <a:gd name="connsiteY39-224" fmla="*/ 5981 h 10000"/>
                  <a:gd name="connsiteX40-225" fmla="*/ 1208 w 10000"/>
                  <a:gd name="connsiteY40-226" fmla="*/ 5431 h 10000"/>
                  <a:gd name="connsiteX41-227" fmla="*/ 1514 w 10000"/>
                  <a:gd name="connsiteY41-228" fmla="*/ 4386 h 10000"/>
                  <a:gd name="connsiteX42-229" fmla="*/ 1561 w 10000"/>
                  <a:gd name="connsiteY42-230" fmla="*/ 4203 h 10000"/>
                  <a:gd name="connsiteX43-231" fmla="*/ 1787 w 10000"/>
                  <a:gd name="connsiteY43-232" fmla="*/ 2991 h 10000"/>
                  <a:gd name="connsiteX44-233" fmla="*/ 3136 w 10000"/>
                  <a:gd name="connsiteY44-234" fmla="*/ 2606 h 10000"/>
                  <a:gd name="connsiteX45-235" fmla="*/ 3876 w 10000"/>
                  <a:gd name="connsiteY45-236" fmla="*/ 3799 h 10000"/>
                  <a:gd name="connsiteX46-237" fmla="*/ 2703 w 10000"/>
                  <a:gd name="connsiteY46-238" fmla="*/ 4569 h 10000"/>
                  <a:gd name="connsiteX47-239" fmla="*/ 2719 w 10000"/>
                  <a:gd name="connsiteY47-240" fmla="*/ 4808 h 10000"/>
                  <a:gd name="connsiteX48-241" fmla="*/ 2927 w 10000"/>
                  <a:gd name="connsiteY48-242" fmla="*/ 4771 h 10000"/>
                  <a:gd name="connsiteX49-243" fmla="*/ 4744 w 10000"/>
                  <a:gd name="connsiteY49-244" fmla="*/ 4423 h 10000"/>
                  <a:gd name="connsiteX50-245" fmla="*/ 4937 w 10000"/>
                  <a:gd name="connsiteY50-246" fmla="*/ 4423 h 10000"/>
                  <a:gd name="connsiteX51-247" fmla="*/ 5804 w 10000"/>
                  <a:gd name="connsiteY51-248" fmla="*/ 4184 h 10000"/>
                  <a:gd name="connsiteX52-249" fmla="*/ 6383 w 10000"/>
                  <a:gd name="connsiteY52-250" fmla="*/ 4973 h 10000"/>
                  <a:gd name="connsiteX53-251" fmla="*/ 6512 w 10000"/>
                  <a:gd name="connsiteY53-252" fmla="*/ 5119 h 10000"/>
                  <a:gd name="connsiteX54-253" fmla="*/ 7572 w 10000"/>
                  <a:gd name="connsiteY54-254" fmla="*/ 6532 h 10000"/>
                  <a:gd name="connsiteX55-255" fmla="*/ 7401 w 10000"/>
                  <a:gd name="connsiteY55-256" fmla="*/ 7308 h 10000"/>
                  <a:gd name="connsiteX56-257" fmla="*/ 5483 w 10000"/>
                  <a:gd name="connsiteY56-258" fmla="*/ 8218 h 10000"/>
                  <a:gd name="connsiteX57-259" fmla="*/ 5467 w 10000"/>
                  <a:gd name="connsiteY57-260" fmla="*/ 8273 h 10000"/>
                  <a:gd name="connsiteX58-261" fmla="*/ 3490 w 10000"/>
                  <a:gd name="connsiteY58-262" fmla="*/ 8053 h 10000"/>
                  <a:gd name="connsiteX59-263" fmla="*/ 3345 w 10000"/>
                  <a:gd name="connsiteY59-264" fmla="*/ 7357 h 10000"/>
                  <a:gd name="connsiteX60-265" fmla="*/ 3586 w 10000"/>
                  <a:gd name="connsiteY60-266" fmla="*/ 7082 h 10000"/>
                  <a:gd name="connsiteX61-267" fmla="*/ 3683 w 10000"/>
                  <a:gd name="connsiteY61-268" fmla="*/ 6880 h 10000"/>
                  <a:gd name="connsiteX62-269" fmla="*/ 3490 w 10000"/>
                  <a:gd name="connsiteY62-270" fmla="*/ 6770 h 10000"/>
                  <a:gd name="connsiteX63-271" fmla="*/ 3072 w 10000"/>
                  <a:gd name="connsiteY63-272" fmla="*/ 7247 h 10000"/>
                  <a:gd name="connsiteX64-273" fmla="*/ 3249 w 10000"/>
                  <a:gd name="connsiteY64-274" fmla="*/ 8255 h 10000"/>
                  <a:gd name="connsiteX65-275" fmla="*/ 3249 w 10000"/>
                  <a:gd name="connsiteY65-276" fmla="*/ 8273 h 10000"/>
                  <a:gd name="connsiteX66-277" fmla="*/ 4680 w 10000"/>
                  <a:gd name="connsiteY66-278" fmla="*/ 8825 h 10000"/>
                  <a:gd name="connsiteX67-279" fmla="*/ 5354 w 10000"/>
                  <a:gd name="connsiteY67-280" fmla="*/ 8677 h 10000"/>
                  <a:gd name="connsiteX68-281" fmla="*/ 3393 w 10000"/>
                  <a:gd name="connsiteY68-282" fmla="*/ 9998 h 10000"/>
                  <a:gd name="connsiteX69-283" fmla="*/ 2253 w 10000"/>
                  <a:gd name="connsiteY69-284" fmla="*/ 9228 h 10000"/>
                  <a:gd name="connsiteX70-285" fmla="*/ 1224 w 10000"/>
                  <a:gd name="connsiteY70-286" fmla="*/ 7137 h 10000"/>
                  <a:gd name="connsiteX71-287" fmla="*/ 3 w 10000"/>
                  <a:gd name="connsiteY71-288" fmla="*/ 4954 h 10000"/>
                  <a:gd name="connsiteX0-289" fmla="*/ 3 w 10000"/>
                  <a:gd name="connsiteY0-290" fmla="*/ 4954 h 10000"/>
                  <a:gd name="connsiteX1-291" fmla="*/ 726 w 10000"/>
                  <a:gd name="connsiteY1-292" fmla="*/ 3028 h 10000"/>
                  <a:gd name="connsiteX2-293" fmla="*/ 1337 w 10000"/>
                  <a:gd name="connsiteY2-294" fmla="*/ 1635 h 10000"/>
                  <a:gd name="connsiteX3-295" fmla="*/ 3233 w 10000"/>
                  <a:gd name="connsiteY3-296" fmla="*/ 773 h 10000"/>
                  <a:gd name="connsiteX4-297" fmla="*/ 5997 w 10000"/>
                  <a:gd name="connsiteY4-298" fmla="*/ 424 h 10000"/>
                  <a:gd name="connsiteX5-299" fmla="*/ 8488 w 10000"/>
                  <a:gd name="connsiteY5-300" fmla="*/ 1452 h 10000"/>
                  <a:gd name="connsiteX6-301" fmla="*/ 9693 w 10000"/>
                  <a:gd name="connsiteY6-302" fmla="*/ 4661 h 10000"/>
                  <a:gd name="connsiteX7-303" fmla="*/ 7765 w 10000"/>
                  <a:gd name="connsiteY7-304" fmla="*/ 5852 h 10000"/>
                  <a:gd name="connsiteX8-305" fmla="*/ 6752 w 10000"/>
                  <a:gd name="connsiteY8-306" fmla="*/ 4844 h 10000"/>
                  <a:gd name="connsiteX9-307" fmla="*/ 7444 w 10000"/>
                  <a:gd name="connsiteY9-308" fmla="*/ 2845 h 10000"/>
                  <a:gd name="connsiteX10-309" fmla="*/ 8680 w 10000"/>
                  <a:gd name="connsiteY10-310" fmla="*/ 2808 h 10000"/>
                  <a:gd name="connsiteX11-311" fmla="*/ 8873 w 10000"/>
                  <a:gd name="connsiteY11-312" fmla="*/ 3799 h 10000"/>
                  <a:gd name="connsiteX12-313" fmla="*/ 8568 w 10000"/>
                  <a:gd name="connsiteY12-314" fmla="*/ 4203 h 10000"/>
                  <a:gd name="connsiteX13-315" fmla="*/ 7941 w 10000"/>
                  <a:gd name="connsiteY13-316" fmla="*/ 4184 h 10000"/>
                  <a:gd name="connsiteX14-317" fmla="*/ 7748 w 10000"/>
                  <a:gd name="connsiteY14-318" fmla="*/ 4276 h 10000"/>
                  <a:gd name="connsiteX15-319" fmla="*/ 7829 w 10000"/>
                  <a:gd name="connsiteY15-320" fmla="*/ 4496 h 10000"/>
                  <a:gd name="connsiteX16-321" fmla="*/ 8664 w 10000"/>
                  <a:gd name="connsiteY16-322" fmla="*/ 4514 h 10000"/>
                  <a:gd name="connsiteX17-323" fmla="*/ 9163 w 10000"/>
                  <a:gd name="connsiteY17-324" fmla="*/ 3928 h 10000"/>
                  <a:gd name="connsiteX18-325" fmla="*/ 8857 w 10000"/>
                  <a:gd name="connsiteY18-326" fmla="*/ 2533 h 10000"/>
                  <a:gd name="connsiteX19-327" fmla="*/ 7637 w 10000"/>
                  <a:gd name="connsiteY19-328" fmla="*/ 2350 h 10000"/>
                  <a:gd name="connsiteX20-329" fmla="*/ 6720 w 10000"/>
                  <a:gd name="connsiteY20-330" fmla="*/ 1360 h 10000"/>
                  <a:gd name="connsiteX21-331" fmla="*/ 5627 w 10000"/>
                  <a:gd name="connsiteY21-332" fmla="*/ 1470 h 10000"/>
                  <a:gd name="connsiteX22-333" fmla="*/ 4390 w 10000"/>
                  <a:gd name="connsiteY22-334" fmla="*/ 902 h 10000"/>
                  <a:gd name="connsiteX23-335" fmla="*/ 3442 w 10000"/>
                  <a:gd name="connsiteY23-336" fmla="*/ 1543 h 10000"/>
                  <a:gd name="connsiteX24-337" fmla="*/ 3201 w 10000"/>
                  <a:gd name="connsiteY24-338" fmla="*/ 2277 h 10000"/>
                  <a:gd name="connsiteX25-339" fmla="*/ 1578 w 10000"/>
                  <a:gd name="connsiteY25-340" fmla="*/ 2771 h 10000"/>
                  <a:gd name="connsiteX26-341" fmla="*/ 1257 w 10000"/>
                  <a:gd name="connsiteY26-342" fmla="*/ 4203 h 10000"/>
                  <a:gd name="connsiteX27-343" fmla="*/ 902 w 10000"/>
                  <a:gd name="connsiteY27-344" fmla="*/ 5486 h 10000"/>
                  <a:gd name="connsiteX28-345" fmla="*/ 1417 w 10000"/>
                  <a:gd name="connsiteY28-346" fmla="*/ 6294 h 10000"/>
                  <a:gd name="connsiteX29-347" fmla="*/ 2670 w 10000"/>
                  <a:gd name="connsiteY29-348" fmla="*/ 6129 h 10000"/>
                  <a:gd name="connsiteX30-349" fmla="*/ 4518 w 10000"/>
                  <a:gd name="connsiteY30-350" fmla="*/ 6092 h 10000"/>
                  <a:gd name="connsiteX31-351" fmla="*/ 5531 w 10000"/>
                  <a:gd name="connsiteY31-352" fmla="*/ 6642 h 10000"/>
                  <a:gd name="connsiteX32-353" fmla="*/ 5611 w 10000"/>
                  <a:gd name="connsiteY32-354" fmla="*/ 6642 h 10000"/>
                  <a:gd name="connsiteX33-355" fmla="*/ 6093 w 10000"/>
                  <a:gd name="connsiteY33-356" fmla="*/ 6129 h 10000"/>
                  <a:gd name="connsiteX34-357" fmla="*/ 6013 w 10000"/>
                  <a:gd name="connsiteY34-358" fmla="*/ 5907 h 10000"/>
                  <a:gd name="connsiteX35-359" fmla="*/ 5820 w 10000"/>
                  <a:gd name="connsiteY35-360" fmla="*/ 5981 h 10000"/>
                  <a:gd name="connsiteX36-361" fmla="*/ 5547 w 10000"/>
                  <a:gd name="connsiteY36-362" fmla="*/ 6312 h 10000"/>
                  <a:gd name="connsiteX37-363" fmla="*/ 4695 w 10000"/>
                  <a:gd name="connsiteY37-364" fmla="*/ 5834 h 10000"/>
                  <a:gd name="connsiteX38-365" fmla="*/ 2510 w 10000"/>
                  <a:gd name="connsiteY38-366" fmla="*/ 5852 h 10000"/>
                  <a:gd name="connsiteX39-367" fmla="*/ 1545 w 10000"/>
                  <a:gd name="connsiteY39-368" fmla="*/ 5981 h 10000"/>
                  <a:gd name="connsiteX40-369" fmla="*/ 1208 w 10000"/>
                  <a:gd name="connsiteY40-370" fmla="*/ 5431 h 10000"/>
                  <a:gd name="connsiteX41-371" fmla="*/ 1514 w 10000"/>
                  <a:gd name="connsiteY41-372" fmla="*/ 4386 h 10000"/>
                  <a:gd name="connsiteX42-373" fmla="*/ 1561 w 10000"/>
                  <a:gd name="connsiteY42-374" fmla="*/ 4203 h 10000"/>
                  <a:gd name="connsiteX43-375" fmla="*/ 1787 w 10000"/>
                  <a:gd name="connsiteY43-376" fmla="*/ 2991 h 10000"/>
                  <a:gd name="connsiteX44-377" fmla="*/ 3136 w 10000"/>
                  <a:gd name="connsiteY44-378" fmla="*/ 2606 h 10000"/>
                  <a:gd name="connsiteX45-379" fmla="*/ 3876 w 10000"/>
                  <a:gd name="connsiteY45-380" fmla="*/ 3799 h 10000"/>
                  <a:gd name="connsiteX46-381" fmla="*/ 2703 w 10000"/>
                  <a:gd name="connsiteY46-382" fmla="*/ 4569 h 10000"/>
                  <a:gd name="connsiteX47-383" fmla="*/ 2719 w 10000"/>
                  <a:gd name="connsiteY47-384" fmla="*/ 4808 h 10000"/>
                  <a:gd name="connsiteX48-385" fmla="*/ 2927 w 10000"/>
                  <a:gd name="connsiteY48-386" fmla="*/ 4771 h 10000"/>
                  <a:gd name="connsiteX49-387" fmla="*/ 4744 w 10000"/>
                  <a:gd name="connsiteY49-388" fmla="*/ 4423 h 10000"/>
                  <a:gd name="connsiteX50-389" fmla="*/ 4937 w 10000"/>
                  <a:gd name="connsiteY50-390" fmla="*/ 4423 h 10000"/>
                  <a:gd name="connsiteX51-391" fmla="*/ 5804 w 10000"/>
                  <a:gd name="connsiteY51-392" fmla="*/ 4184 h 10000"/>
                  <a:gd name="connsiteX52-393" fmla="*/ 6383 w 10000"/>
                  <a:gd name="connsiteY52-394" fmla="*/ 4973 h 10000"/>
                  <a:gd name="connsiteX53-395" fmla="*/ 6512 w 10000"/>
                  <a:gd name="connsiteY53-396" fmla="*/ 5119 h 10000"/>
                  <a:gd name="connsiteX54-397" fmla="*/ 7572 w 10000"/>
                  <a:gd name="connsiteY54-398" fmla="*/ 6532 h 10000"/>
                  <a:gd name="connsiteX55-399" fmla="*/ 7401 w 10000"/>
                  <a:gd name="connsiteY55-400" fmla="*/ 7308 h 10000"/>
                  <a:gd name="connsiteX56-401" fmla="*/ 5483 w 10000"/>
                  <a:gd name="connsiteY56-402" fmla="*/ 8218 h 10000"/>
                  <a:gd name="connsiteX57-403" fmla="*/ 5467 w 10000"/>
                  <a:gd name="connsiteY57-404" fmla="*/ 8273 h 10000"/>
                  <a:gd name="connsiteX58-405" fmla="*/ 3490 w 10000"/>
                  <a:gd name="connsiteY58-406" fmla="*/ 8053 h 10000"/>
                  <a:gd name="connsiteX59-407" fmla="*/ 3345 w 10000"/>
                  <a:gd name="connsiteY59-408" fmla="*/ 7357 h 10000"/>
                  <a:gd name="connsiteX60-409" fmla="*/ 3586 w 10000"/>
                  <a:gd name="connsiteY60-410" fmla="*/ 7082 h 10000"/>
                  <a:gd name="connsiteX61-411" fmla="*/ 3683 w 10000"/>
                  <a:gd name="connsiteY61-412" fmla="*/ 6880 h 10000"/>
                  <a:gd name="connsiteX62-413" fmla="*/ 3490 w 10000"/>
                  <a:gd name="connsiteY62-414" fmla="*/ 6770 h 10000"/>
                  <a:gd name="connsiteX63-415" fmla="*/ 3072 w 10000"/>
                  <a:gd name="connsiteY63-416" fmla="*/ 7247 h 10000"/>
                  <a:gd name="connsiteX64-417" fmla="*/ 3249 w 10000"/>
                  <a:gd name="connsiteY64-418" fmla="*/ 8255 h 10000"/>
                  <a:gd name="connsiteX65-419" fmla="*/ 3249 w 10000"/>
                  <a:gd name="connsiteY65-420" fmla="*/ 8273 h 10000"/>
                  <a:gd name="connsiteX66-421" fmla="*/ 4680 w 10000"/>
                  <a:gd name="connsiteY66-422" fmla="*/ 8825 h 10000"/>
                  <a:gd name="connsiteX67-423" fmla="*/ 5354 w 10000"/>
                  <a:gd name="connsiteY67-424" fmla="*/ 8677 h 10000"/>
                  <a:gd name="connsiteX68-425" fmla="*/ 3393 w 10000"/>
                  <a:gd name="connsiteY68-426" fmla="*/ 9998 h 10000"/>
                  <a:gd name="connsiteX69-427" fmla="*/ 2253 w 10000"/>
                  <a:gd name="connsiteY69-428" fmla="*/ 9228 h 10000"/>
                  <a:gd name="connsiteX70-429" fmla="*/ 1224 w 10000"/>
                  <a:gd name="connsiteY70-430" fmla="*/ 7137 h 10000"/>
                  <a:gd name="connsiteX71-431" fmla="*/ 3 w 10000"/>
                  <a:gd name="connsiteY71-432" fmla="*/ 4954 h 10000"/>
                  <a:gd name="connsiteX0-433" fmla="*/ 3 w 10000"/>
                  <a:gd name="connsiteY0-434" fmla="*/ 4954 h 10000"/>
                  <a:gd name="connsiteX1-435" fmla="*/ 726 w 10000"/>
                  <a:gd name="connsiteY1-436" fmla="*/ 3028 h 10000"/>
                  <a:gd name="connsiteX2-437" fmla="*/ 1337 w 10000"/>
                  <a:gd name="connsiteY2-438" fmla="*/ 1635 h 10000"/>
                  <a:gd name="connsiteX3-439" fmla="*/ 3233 w 10000"/>
                  <a:gd name="connsiteY3-440" fmla="*/ 773 h 10000"/>
                  <a:gd name="connsiteX4-441" fmla="*/ 5997 w 10000"/>
                  <a:gd name="connsiteY4-442" fmla="*/ 424 h 10000"/>
                  <a:gd name="connsiteX5-443" fmla="*/ 8488 w 10000"/>
                  <a:gd name="connsiteY5-444" fmla="*/ 1452 h 10000"/>
                  <a:gd name="connsiteX6-445" fmla="*/ 9693 w 10000"/>
                  <a:gd name="connsiteY6-446" fmla="*/ 4661 h 10000"/>
                  <a:gd name="connsiteX7-447" fmla="*/ 7765 w 10000"/>
                  <a:gd name="connsiteY7-448" fmla="*/ 5852 h 10000"/>
                  <a:gd name="connsiteX8-449" fmla="*/ 6752 w 10000"/>
                  <a:gd name="connsiteY8-450" fmla="*/ 4844 h 10000"/>
                  <a:gd name="connsiteX9-451" fmla="*/ 7444 w 10000"/>
                  <a:gd name="connsiteY9-452" fmla="*/ 2845 h 10000"/>
                  <a:gd name="connsiteX10-453" fmla="*/ 8680 w 10000"/>
                  <a:gd name="connsiteY10-454" fmla="*/ 2808 h 10000"/>
                  <a:gd name="connsiteX11-455" fmla="*/ 8873 w 10000"/>
                  <a:gd name="connsiteY11-456" fmla="*/ 3799 h 10000"/>
                  <a:gd name="connsiteX12-457" fmla="*/ 8568 w 10000"/>
                  <a:gd name="connsiteY12-458" fmla="*/ 4203 h 10000"/>
                  <a:gd name="connsiteX13-459" fmla="*/ 7941 w 10000"/>
                  <a:gd name="connsiteY13-460" fmla="*/ 4184 h 10000"/>
                  <a:gd name="connsiteX14-461" fmla="*/ 7748 w 10000"/>
                  <a:gd name="connsiteY14-462" fmla="*/ 4276 h 10000"/>
                  <a:gd name="connsiteX15-463" fmla="*/ 7829 w 10000"/>
                  <a:gd name="connsiteY15-464" fmla="*/ 4496 h 10000"/>
                  <a:gd name="connsiteX16-465" fmla="*/ 8664 w 10000"/>
                  <a:gd name="connsiteY16-466" fmla="*/ 4514 h 10000"/>
                  <a:gd name="connsiteX17-467" fmla="*/ 9163 w 10000"/>
                  <a:gd name="connsiteY17-468" fmla="*/ 3928 h 10000"/>
                  <a:gd name="connsiteX18-469" fmla="*/ 8857 w 10000"/>
                  <a:gd name="connsiteY18-470" fmla="*/ 2533 h 10000"/>
                  <a:gd name="connsiteX19-471" fmla="*/ 7637 w 10000"/>
                  <a:gd name="connsiteY19-472" fmla="*/ 2350 h 10000"/>
                  <a:gd name="connsiteX20-473" fmla="*/ 6720 w 10000"/>
                  <a:gd name="connsiteY20-474" fmla="*/ 1360 h 10000"/>
                  <a:gd name="connsiteX21-475" fmla="*/ 5627 w 10000"/>
                  <a:gd name="connsiteY21-476" fmla="*/ 1470 h 10000"/>
                  <a:gd name="connsiteX22-477" fmla="*/ 4390 w 10000"/>
                  <a:gd name="connsiteY22-478" fmla="*/ 902 h 10000"/>
                  <a:gd name="connsiteX23-479" fmla="*/ 3442 w 10000"/>
                  <a:gd name="connsiteY23-480" fmla="*/ 1543 h 10000"/>
                  <a:gd name="connsiteX24-481" fmla="*/ 3201 w 10000"/>
                  <a:gd name="connsiteY24-482" fmla="*/ 2277 h 10000"/>
                  <a:gd name="connsiteX25-483" fmla="*/ 1578 w 10000"/>
                  <a:gd name="connsiteY25-484" fmla="*/ 2771 h 10000"/>
                  <a:gd name="connsiteX26-485" fmla="*/ 1257 w 10000"/>
                  <a:gd name="connsiteY26-486" fmla="*/ 4203 h 10000"/>
                  <a:gd name="connsiteX27-487" fmla="*/ 902 w 10000"/>
                  <a:gd name="connsiteY27-488" fmla="*/ 5486 h 10000"/>
                  <a:gd name="connsiteX28-489" fmla="*/ 1417 w 10000"/>
                  <a:gd name="connsiteY28-490" fmla="*/ 6294 h 10000"/>
                  <a:gd name="connsiteX29-491" fmla="*/ 2670 w 10000"/>
                  <a:gd name="connsiteY29-492" fmla="*/ 6129 h 10000"/>
                  <a:gd name="connsiteX30-493" fmla="*/ 4518 w 10000"/>
                  <a:gd name="connsiteY30-494" fmla="*/ 6092 h 10000"/>
                  <a:gd name="connsiteX31-495" fmla="*/ 5531 w 10000"/>
                  <a:gd name="connsiteY31-496" fmla="*/ 6642 h 10000"/>
                  <a:gd name="connsiteX32-497" fmla="*/ 5611 w 10000"/>
                  <a:gd name="connsiteY32-498" fmla="*/ 6642 h 10000"/>
                  <a:gd name="connsiteX33-499" fmla="*/ 6093 w 10000"/>
                  <a:gd name="connsiteY33-500" fmla="*/ 6129 h 10000"/>
                  <a:gd name="connsiteX34-501" fmla="*/ 6013 w 10000"/>
                  <a:gd name="connsiteY34-502" fmla="*/ 5907 h 10000"/>
                  <a:gd name="connsiteX35-503" fmla="*/ 5820 w 10000"/>
                  <a:gd name="connsiteY35-504" fmla="*/ 5981 h 10000"/>
                  <a:gd name="connsiteX36-505" fmla="*/ 5547 w 10000"/>
                  <a:gd name="connsiteY36-506" fmla="*/ 6312 h 10000"/>
                  <a:gd name="connsiteX37-507" fmla="*/ 4695 w 10000"/>
                  <a:gd name="connsiteY37-508" fmla="*/ 5834 h 10000"/>
                  <a:gd name="connsiteX38-509" fmla="*/ 2510 w 10000"/>
                  <a:gd name="connsiteY38-510" fmla="*/ 5852 h 10000"/>
                  <a:gd name="connsiteX39-511" fmla="*/ 1545 w 10000"/>
                  <a:gd name="connsiteY39-512" fmla="*/ 5981 h 10000"/>
                  <a:gd name="connsiteX40-513" fmla="*/ 1208 w 10000"/>
                  <a:gd name="connsiteY40-514" fmla="*/ 5431 h 10000"/>
                  <a:gd name="connsiteX41-515" fmla="*/ 1514 w 10000"/>
                  <a:gd name="connsiteY41-516" fmla="*/ 4386 h 10000"/>
                  <a:gd name="connsiteX42-517" fmla="*/ 1561 w 10000"/>
                  <a:gd name="connsiteY42-518" fmla="*/ 4203 h 10000"/>
                  <a:gd name="connsiteX43-519" fmla="*/ 1787 w 10000"/>
                  <a:gd name="connsiteY43-520" fmla="*/ 2991 h 10000"/>
                  <a:gd name="connsiteX44-521" fmla="*/ 3136 w 10000"/>
                  <a:gd name="connsiteY44-522" fmla="*/ 2606 h 10000"/>
                  <a:gd name="connsiteX45-523" fmla="*/ 3876 w 10000"/>
                  <a:gd name="connsiteY45-524" fmla="*/ 3799 h 10000"/>
                  <a:gd name="connsiteX46-525" fmla="*/ 2703 w 10000"/>
                  <a:gd name="connsiteY46-526" fmla="*/ 4569 h 10000"/>
                  <a:gd name="connsiteX47-527" fmla="*/ 2719 w 10000"/>
                  <a:gd name="connsiteY47-528" fmla="*/ 4808 h 10000"/>
                  <a:gd name="connsiteX48-529" fmla="*/ 2927 w 10000"/>
                  <a:gd name="connsiteY48-530" fmla="*/ 4771 h 10000"/>
                  <a:gd name="connsiteX49-531" fmla="*/ 4744 w 10000"/>
                  <a:gd name="connsiteY49-532" fmla="*/ 4423 h 10000"/>
                  <a:gd name="connsiteX50-533" fmla="*/ 4937 w 10000"/>
                  <a:gd name="connsiteY50-534" fmla="*/ 4423 h 10000"/>
                  <a:gd name="connsiteX51-535" fmla="*/ 5804 w 10000"/>
                  <a:gd name="connsiteY51-536" fmla="*/ 4184 h 10000"/>
                  <a:gd name="connsiteX52-537" fmla="*/ 6383 w 10000"/>
                  <a:gd name="connsiteY52-538" fmla="*/ 4973 h 10000"/>
                  <a:gd name="connsiteX53-539" fmla="*/ 6512 w 10000"/>
                  <a:gd name="connsiteY53-540" fmla="*/ 5119 h 10000"/>
                  <a:gd name="connsiteX54-541" fmla="*/ 7572 w 10000"/>
                  <a:gd name="connsiteY54-542" fmla="*/ 6532 h 10000"/>
                  <a:gd name="connsiteX55-543" fmla="*/ 7414 w 10000"/>
                  <a:gd name="connsiteY55-544" fmla="*/ 7630 h 10000"/>
                  <a:gd name="connsiteX56-545" fmla="*/ 5483 w 10000"/>
                  <a:gd name="connsiteY56-546" fmla="*/ 8218 h 10000"/>
                  <a:gd name="connsiteX57-547" fmla="*/ 5467 w 10000"/>
                  <a:gd name="connsiteY57-548" fmla="*/ 8273 h 10000"/>
                  <a:gd name="connsiteX58-549" fmla="*/ 3490 w 10000"/>
                  <a:gd name="connsiteY58-550" fmla="*/ 8053 h 10000"/>
                  <a:gd name="connsiteX59-551" fmla="*/ 3345 w 10000"/>
                  <a:gd name="connsiteY59-552" fmla="*/ 7357 h 10000"/>
                  <a:gd name="connsiteX60-553" fmla="*/ 3586 w 10000"/>
                  <a:gd name="connsiteY60-554" fmla="*/ 7082 h 10000"/>
                  <a:gd name="connsiteX61-555" fmla="*/ 3683 w 10000"/>
                  <a:gd name="connsiteY61-556" fmla="*/ 6880 h 10000"/>
                  <a:gd name="connsiteX62-557" fmla="*/ 3490 w 10000"/>
                  <a:gd name="connsiteY62-558" fmla="*/ 6770 h 10000"/>
                  <a:gd name="connsiteX63-559" fmla="*/ 3072 w 10000"/>
                  <a:gd name="connsiteY63-560" fmla="*/ 7247 h 10000"/>
                  <a:gd name="connsiteX64-561" fmla="*/ 3249 w 10000"/>
                  <a:gd name="connsiteY64-562" fmla="*/ 8255 h 10000"/>
                  <a:gd name="connsiteX65-563" fmla="*/ 3249 w 10000"/>
                  <a:gd name="connsiteY65-564" fmla="*/ 8273 h 10000"/>
                  <a:gd name="connsiteX66-565" fmla="*/ 4680 w 10000"/>
                  <a:gd name="connsiteY66-566" fmla="*/ 8825 h 10000"/>
                  <a:gd name="connsiteX67-567" fmla="*/ 5354 w 10000"/>
                  <a:gd name="connsiteY67-568" fmla="*/ 8677 h 10000"/>
                  <a:gd name="connsiteX68-569" fmla="*/ 3393 w 10000"/>
                  <a:gd name="connsiteY68-570" fmla="*/ 9998 h 10000"/>
                  <a:gd name="connsiteX69-571" fmla="*/ 2253 w 10000"/>
                  <a:gd name="connsiteY69-572" fmla="*/ 9228 h 10000"/>
                  <a:gd name="connsiteX70-573" fmla="*/ 1224 w 10000"/>
                  <a:gd name="connsiteY70-574" fmla="*/ 7137 h 10000"/>
                  <a:gd name="connsiteX71-575" fmla="*/ 3 w 10000"/>
                  <a:gd name="connsiteY71-576" fmla="*/ 4954 h 10000"/>
                  <a:gd name="connsiteX0-577" fmla="*/ 3 w 10000"/>
                  <a:gd name="connsiteY0-578" fmla="*/ 4954 h 10000"/>
                  <a:gd name="connsiteX1-579" fmla="*/ 726 w 10000"/>
                  <a:gd name="connsiteY1-580" fmla="*/ 3028 h 10000"/>
                  <a:gd name="connsiteX2-581" fmla="*/ 1337 w 10000"/>
                  <a:gd name="connsiteY2-582" fmla="*/ 1635 h 10000"/>
                  <a:gd name="connsiteX3-583" fmla="*/ 3233 w 10000"/>
                  <a:gd name="connsiteY3-584" fmla="*/ 773 h 10000"/>
                  <a:gd name="connsiteX4-585" fmla="*/ 5997 w 10000"/>
                  <a:gd name="connsiteY4-586" fmla="*/ 424 h 10000"/>
                  <a:gd name="connsiteX5-587" fmla="*/ 8488 w 10000"/>
                  <a:gd name="connsiteY5-588" fmla="*/ 1452 h 10000"/>
                  <a:gd name="connsiteX6-589" fmla="*/ 9693 w 10000"/>
                  <a:gd name="connsiteY6-590" fmla="*/ 4661 h 10000"/>
                  <a:gd name="connsiteX7-591" fmla="*/ 7765 w 10000"/>
                  <a:gd name="connsiteY7-592" fmla="*/ 5852 h 10000"/>
                  <a:gd name="connsiteX8-593" fmla="*/ 6752 w 10000"/>
                  <a:gd name="connsiteY8-594" fmla="*/ 4844 h 10000"/>
                  <a:gd name="connsiteX9-595" fmla="*/ 7444 w 10000"/>
                  <a:gd name="connsiteY9-596" fmla="*/ 2845 h 10000"/>
                  <a:gd name="connsiteX10-597" fmla="*/ 8680 w 10000"/>
                  <a:gd name="connsiteY10-598" fmla="*/ 2808 h 10000"/>
                  <a:gd name="connsiteX11-599" fmla="*/ 8873 w 10000"/>
                  <a:gd name="connsiteY11-600" fmla="*/ 3799 h 10000"/>
                  <a:gd name="connsiteX12-601" fmla="*/ 8568 w 10000"/>
                  <a:gd name="connsiteY12-602" fmla="*/ 4203 h 10000"/>
                  <a:gd name="connsiteX13-603" fmla="*/ 7941 w 10000"/>
                  <a:gd name="connsiteY13-604" fmla="*/ 4184 h 10000"/>
                  <a:gd name="connsiteX14-605" fmla="*/ 7748 w 10000"/>
                  <a:gd name="connsiteY14-606" fmla="*/ 4276 h 10000"/>
                  <a:gd name="connsiteX15-607" fmla="*/ 7829 w 10000"/>
                  <a:gd name="connsiteY15-608" fmla="*/ 4496 h 10000"/>
                  <a:gd name="connsiteX16-609" fmla="*/ 8664 w 10000"/>
                  <a:gd name="connsiteY16-610" fmla="*/ 4514 h 10000"/>
                  <a:gd name="connsiteX17-611" fmla="*/ 9163 w 10000"/>
                  <a:gd name="connsiteY17-612" fmla="*/ 3928 h 10000"/>
                  <a:gd name="connsiteX18-613" fmla="*/ 8857 w 10000"/>
                  <a:gd name="connsiteY18-614" fmla="*/ 2533 h 10000"/>
                  <a:gd name="connsiteX19-615" fmla="*/ 7637 w 10000"/>
                  <a:gd name="connsiteY19-616" fmla="*/ 2350 h 10000"/>
                  <a:gd name="connsiteX20-617" fmla="*/ 6720 w 10000"/>
                  <a:gd name="connsiteY20-618" fmla="*/ 1360 h 10000"/>
                  <a:gd name="connsiteX21-619" fmla="*/ 5627 w 10000"/>
                  <a:gd name="connsiteY21-620" fmla="*/ 1470 h 10000"/>
                  <a:gd name="connsiteX22-621" fmla="*/ 4390 w 10000"/>
                  <a:gd name="connsiteY22-622" fmla="*/ 902 h 10000"/>
                  <a:gd name="connsiteX23-623" fmla="*/ 3442 w 10000"/>
                  <a:gd name="connsiteY23-624" fmla="*/ 1543 h 10000"/>
                  <a:gd name="connsiteX24-625" fmla="*/ 3201 w 10000"/>
                  <a:gd name="connsiteY24-626" fmla="*/ 2277 h 10000"/>
                  <a:gd name="connsiteX25-627" fmla="*/ 1578 w 10000"/>
                  <a:gd name="connsiteY25-628" fmla="*/ 2771 h 10000"/>
                  <a:gd name="connsiteX26-629" fmla="*/ 1257 w 10000"/>
                  <a:gd name="connsiteY26-630" fmla="*/ 4203 h 10000"/>
                  <a:gd name="connsiteX27-631" fmla="*/ 902 w 10000"/>
                  <a:gd name="connsiteY27-632" fmla="*/ 5486 h 10000"/>
                  <a:gd name="connsiteX28-633" fmla="*/ 1417 w 10000"/>
                  <a:gd name="connsiteY28-634" fmla="*/ 6294 h 10000"/>
                  <a:gd name="connsiteX29-635" fmla="*/ 2670 w 10000"/>
                  <a:gd name="connsiteY29-636" fmla="*/ 6129 h 10000"/>
                  <a:gd name="connsiteX30-637" fmla="*/ 4518 w 10000"/>
                  <a:gd name="connsiteY30-638" fmla="*/ 6092 h 10000"/>
                  <a:gd name="connsiteX31-639" fmla="*/ 5531 w 10000"/>
                  <a:gd name="connsiteY31-640" fmla="*/ 6642 h 10000"/>
                  <a:gd name="connsiteX32-641" fmla="*/ 5611 w 10000"/>
                  <a:gd name="connsiteY32-642" fmla="*/ 6642 h 10000"/>
                  <a:gd name="connsiteX33-643" fmla="*/ 6093 w 10000"/>
                  <a:gd name="connsiteY33-644" fmla="*/ 6129 h 10000"/>
                  <a:gd name="connsiteX34-645" fmla="*/ 6013 w 10000"/>
                  <a:gd name="connsiteY34-646" fmla="*/ 5907 h 10000"/>
                  <a:gd name="connsiteX35-647" fmla="*/ 5820 w 10000"/>
                  <a:gd name="connsiteY35-648" fmla="*/ 5981 h 10000"/>
                  <a:gd name="connsiteX36-649" fmla="*/ 5547 w 10000"/>
                  <a:gd name="connsiteY36-650" fmla="*/ 6312 h 10000"/>
                  <a:gd name="connsiteX37-651" fmla="*/ 4695 w 10000"/>
                  <a:gd name="connsiteY37-652" fmla="*/ 5834 h 10000"/>
                  <a:gd name="connsiteX38-653" fmla="*/ 2510 w 10000"/>
                  <a:gd name="connsiteY38-654" fmla="*/ 5852 h 10000"/>
                  <a:gd name="connsiteX39-655" fmla="*/ 1545 w 10000"/>
                  <a:gd name="connsiteY39-656" fmla="*/ 5981 h 10000"/>
                  <a:gd name="connsiteX40-657" fmla="*/ 1208 w 10000"/>
                  <a:gd name="connsiteY40-658" fmla="*/ 5431 h 10000"/>
                  <a:gd name="connsiteX41-659" fmla="*/ 1514 w 10000"/>
                  <a:gd name="connsiteY41-660" fmla="*/ 4386 h 10000"/>
                  <a:gd name="connsiteX42-661" fmla="*/ 1561 w 10000"/>
                  <a:gd name="connsiteY42-662" fmla="*/ 4203 h 10000"/>
                  <a:gd name="connsiteX43-663" fmla="*/ 1787 w 10000"/>
                  <a:gd name="connsiteY43-664" fmla="*/ 2991 h 10000"/>
                  <a:gd name="connsiteX44-665" fmla="*/ 3136 w 10000"/>
                  <a:gd name="connsiteY44-666" fmla="*/ 2606 h 10000"/>
                  <a:gd name="connsiteX45-667" fmla="*/ 3876 w 10000"/>
                  <a:gd name="connsiteY45-668" fmla="*/ 3799 h 10000"/>
                  <a:gd name="connsiteX46-669" fmla="*/ 2703 w 10000"/>
                  <a:gd name="connsiteY46-670" fmla="*/ 4569 h 10000"/>
                  <a:gd name="connsiteX47-671" fmla="*/ 2719 w 10000"/>
                  <a:gd name="connsiteY47-672" fmla="*/ 4808 h 10000"/>
                  <a:gd name="connsiteX48-673" fmla="*/ 2927 w 10000"/>
                  <a:gd name="connsiteY48-674" fmla="*/ 4771 h 10000"/>
                  <a:gd name="connsiteX49-675" fmla="*/ 4744 w 10000"/>
                  <a:gd name="connsiteY49-676" fmla="*/ 4423 h 10000"/>
                  <a:gd name="connsiteX50-677" fmla="*/ 4937 w 10000"/>
                  <a:gd name="connsiteY50-678" fmla="*/ 4423 h 10000"/>
                  <a:gd name="connsiteX51-679" fmla="*/ 5804 w 10000"/>
                  <a:gd name="connsiteY51-680" fmla="*/ 4184 h 10000"/>
                  <a:gd name="connsiteX52-681" fmla="*/ 6383 w 10000"/>
                  <a:gd name="connsiteY52-682" fmla="*/ 4973 h 10000"/>
                  <a:gd name="connsiteX53-683" fmla="*/ 6512 w 10000"/>
                  <a:gd name="connsiteY53-684" fmla="*/ 5119 h 10000"/>
                  <a:gd name="connsiteX54-685" fmla="*/ 7572 w 10000"/>
                  <a:gd name="connsiteY54-686" fmla="*/ 6532 h 10000"/>
                  <a:gd name="connsiteX55-687" fmla="*/ 7414 w 10000"/>
                  <a:gd name="connsiteY55-688" fmla="*/ 7630 h 10000"/>
                  <a:gd name="connsiteX56-689" fmla="*/ 5483 w 10000"/>
                  <a:gd name="connsiteY56-690" fmla="*/ 8218 h 10000"/>
                  <a:gd name="connsiteX57-691" fmla="*/ 5467 w 10000"/>
                  <a:gd name="connsiteY57-692" fmla="*/ 8273 h 10000"/>
                  <a:gd name="connsiteX58-693" fmla="*/ 3490 w 10000"/>
                  <a:gd name="connsiteY58-694" fmla="*/ 8053 h 10000"/>
                  <a:gd name="connsiteX59-695" fmla="*/ 3345 w 10000"/>
                  <a:gd name="connsiteY59-696" fmla="*/ 7357 h 10000"/>
                  <a:gd name="connsiteX60-697" fmla="*/ 3586 w 10000"/>
                  <a:gd name="connsiteY60-698" fmla="*/ 7082 h 10000"/>
                  <a:gd name="connsiteX61-699" fmla="*/ 3683 w 10000"/>
                  <a:gd name="connsiteY61-700" fmla="*/ 6880 h 10000"/>
                  <a:gd name="connsiteX62-701" fmla="*/ 3490 w 10000"/>
                  <a:gd name="connsiteY62-702" fmla="*/ 6770 h 10000"/>
                  <a:gd name="connsiteX63-703" fmla="*/ 3072 w 10000"/>
                  <a:gd name="connsiteY63-704" fmla="*/ 7247 h 10000"/>
                  <a:gd name="connsiteX64-705" fmla="*/ 3249 w 10000"/>
                  <a:gd name="connsiteY64-706" fmla="*/ 8255 h 10000"/>
                  <a:gd name="connsiteX65-707" fmla="*/ 3249 w 10000"/>
                  <a:gd name="connsiteY65-708" fmla="*/ 8273 h 10000"/>
                  <a:gd name="connsiteX66-709" fmla="*/ 4680 w 10000"/>
                  <a:gd name="connsiteY66-710" fmla="*/ 8825 h 10000"/>
                  <a:gd name="connsiteX67-711" fmla="*/ 5354 w 10000"/>
                  <a:gd name="connsiteY67-712" fmla="*/ 8677 h 10000"/>
                  <a:gd name="connsiteX68-713" fmla="*/ 3393 w 10000"/>
                  <a:gd name="connsiteY68-714" fmla="*/ 9998 h 10000"/>
                  <a:gd name="connsiteX69-715" fmla="*/ 2253 w 10000"/>
                  <a:gd name="connsiteY69-716" fmla="*/ 9228 h 10000"/>
                  <a:gd name="connsiteX70-717" fmla="*/ 1224 w 10000"/>
                  <a:gd name="connsiteY70-718" fmla="*/ 7137 h 10000"/>
                  <a:gd name="connsiteX71-719" fmla="*/ 3 w 10000"/>
                  <a:gd name="connsiteY71-720" fmla="*/ 4954 h 10000"/>
                  <a:gd name="connsiteX0-721" fmla="*/ 3 w 10000"/>
                  <a:gd name="connsiteY0-722" fmla="*/ 4954 h 10000"/>
                  <a:gd name="connsiteX1-723" fmla="*/ 726 w 10000"/>
                  <a:gd name="connsiteY1-724" fmla="*/ 3028 h 10000"/>
                  <a:gd name="connsiteX2-725" fmla="*/ 1337 w 10000"/>
                  <a:gd name="connsiteY2-726" fmla="*/ 1635 h 10000"/>
                  <a:gd name="connsiteX3-727" fmla="*/ 3233 w 10000"/>
                  <a:gd name="connsiteY3-728" fmla="*/ 773 h 10000"/>
                  <a:gd name="connsiteX4-729" fmla="*/ 5997 w 10000"/>
                  <a:gd name="connsiteY4-730" fmla="*/ 424 h 10000"/>
                  <a:gd name="connsiteX5-731" fmla="*/ 8488 w 10000"/>
                  <a:gd name="connsiteY5-732" fmla="*/ 1452 h 10000"/>
                  <a:gd name="connsiteX6-733" fmla="*/ 9693 w 10000"/>
                  <a:gd name="connsiteY6-734" fmla="*/ 4661 h 10000"/>
                  <a:gd name="connsiteX7-735" fmla="*/ 7765 w 10000"/>
                  <a:gd name="connsiteY7-736" fmla="*/ 5852 h 10000"/>
                  <a:gd name="connsiteX8-737" fmla="*/ 6752 w 10000"/>
                  <a:gd name="connsiteY8-738" fmla="*/ 4844 h 10000"/>
                  <a:gd name="connsiteX9-739" fmla="*/ 7444 w 10000"/>
                  <a:gd name="connsiteY9-740" fmla="*/ 2845 h 10000"/>
                  <a:gd name="connsiteX10-741" fmla="*/ 8680 w 10000"/>
                  <a:gd name="connsiteY10-742" fmla="*/ 2808 h 10000"/>
                  <a:gd name="connsiteX11-743" fmla="*/ 8873 w 10000"/>
                  <a:gd name="connsiteY11-744" fmla="*/ 3799 h 10000"/>
                  <a:gd name="connsiteX12-745" fmla="*/ 8568 w 10000"/>
                  <a:gd name="connsiteY12-746" fmla="*/ 4203 h 10000"/>
                  <a:gd name="connsiteX13-747" fmla="*/ 7941 w 10000"/>
                  <a:gd name="connsiteY13-748" fmla="*/ 4184 h 10000"/>
                  <a:gd name="connsiteX14-749" fmla="*/ 7748 w 10000"/>
                  <a:gd name="connsiteY14-750" fmla="*/ 4276 h 10000"/>
                  <a:gd name="connsiteX15-751" fmla="*/ 7829 w 10000"/>
                  <a:gd name="connsiteY15-752" fmla="*/ 4496 h 10000"/>
                  <a:gd name="connsiteX16-753" fmla="*/ 8664 w 10000"/>
                  <a:gd name="connsiteY16-754" fmla="*/ 4514 h 10000"/>
                  <a:gd name="connsiteX17-755" fmla="*/ 9163 w 10000"/>
                  <a:gd name="connsiteY17-756" fmla="*/ 3928 h 10000"/>
                  <a:gd name="connsiteX18-757" fmla="*/ 8857 w 10000"/>
                  <a:gd name="connsiteY18-758" fmla="*/ 2533 h 10000"/>
                  <a:gd name="connsiteX19-759" fmla="*/ 7637 w 10000"/>
                  <a:gd name="connsiteY19-760" fmla="*/ 2350 h 10000"/>
                  <a:gd name="connsiteX20-761" fmla="*/ 6720 w 10000"/>
                  <a:gd name="connsiteY20-762" fmla="*/ 1360 h 10000"/>
                  <a:gd name="connsiteX21-763" fmla="*/ 5627 w 10000"/>
                  <a:gd name="connsiteY21-764" fmla="*/ 1470 h 10000"/>
                  <a:gd name="connsiteX22-765" fmla="*/ 4390 w 10000"/>
                  <a:gd name="connsiteY22-766" fmla="*/ 902 h 10000"/>
                  <a:gd name="connsiteX23-767" fmla="*/ 3442 w 10000"/>
                  <a:gd name="connsiteY23-768" fmla="*/ 1543 h 10000"/>
                  <a:gd name="connsiteX24-769" fmla="*/ 3201 w 10000"/>
                  <a:gd name="connsiteY24-770" fmla="*/ 2277 h 10000"/>
                  <a:gd name="connsiteX25-771" fmla="*/ 1578 w 10000"/>
                  <a:gd name="connsiteY25-772" fmla="*/ 2771 h 10000"/>
                  <a:gd name="connsiteX26-773" fmla="*/ 1257 w 10000"/>
                  <a:gd name="connsiteY26-774" fmla="*/ 4203 h 10000"/>
                  <a:gd name="connsiteX27-775" fmla="*/ 902 w 10000"/>
                  <a:gd name="connsiteY27-776" fmla="*/ 5486 h 10000"/>
                  <a:gd name="connsiteX28-777" fmla="*/ 1417 w 10000"/>
                  <a:gd name="connsiteY28-778" fmla="*/ 6294 h 10000"/>
                  <a:gd name="connsiteX29-779" fmla="*/ 2670 w 10000"/>
                  <a:gd name="connsiteY29-780" fmla="*/ 6129 h 10000"/>
                  <a:gd name="connsiteX30-781" fmla="*/ 4518 w 10000"/>
                  <a:gd name="connsiteY30-782" fmla="*/ 6092 h 10000"/>
                  <a:gd name="connsiteX31-783" fmla="*/ 5531 w 10000"/>
                  <a:gd name="connsiteY31-784" fmla="*/ 6642 h 10000"/>
                  <a:gd name="connsiteX32-785" fmla="*/ 5611 w 10000"/>
                  <a:gd name="connsiteY32-786" fmla="*/ 6642 h 10000"/>
                  <a:gd name="connsiteX33-787" fmla="*/ 6093 w 10000"/>
                  <a:gd name="connsiteY33-788" fmla="*/ 6129 h 10000"/>
                  <a:gd name="connsiteX34-789" fmla="*/ 6013 w 10000"/>
                  <a:gd name="connsiteY34-790" fmla="*/ 5907 h 10000"/>
                  <a:gd name="connsiteX35-791" fmla="*/ 5820 w 10000"/>
                  <a:gd name="connsiteY35-792" fmla="*/ 5981 h 10000"/>
                  <a:gd name="connsiteX36-793" fmla="*/ 5547 w 10000"/>
                  <a:gd name="connsiteY36-794" fmla="*/ 6312 h 10000"/>
                  <a:gd name="connsiteX37-795" fmla="*/ 4695 w 10000"/>
                  <a:gd name="connsiteY37-796" fmla="*/ 5834 h 10000"/>
                  <a:gd name="connsiteX38-797" fmla="*/ 2510 w 10000"/>
                  <a:gd name="connsiteY38-798" fmla="*/ 5852 h 10000"/>
                  <a:gd name="connsiteX39-799" fmla="*/ 1545 w 10000"/>
                  <a:gd name="connsiteY39-800" fmla="*/ 5981 h 10000"/>
                  <a:gd name="connsiteX40-801" fmla="*/ 1208 w 10000"/>
                  <a:gd name="connsiteY40-802" fmla="*/ 5431 h 10000"/>
                  <a:gd name="connsiteX41-803" fmla="*/ 1514 w 10000"/>
                  <a:gd name="connsiteY41-804" fmla="*/ 4386 h 10000"/>
                  <a:gd name="connsiteX42-805" fmla="*/ 1561 w 10000"/>
                  <a:gd name="connsiteY42-806" fmla="*/ 4203 h 10000"/>
                  <a:gd name="connsiteX43-807" fmla="*/ 1787 w 10000"/>
                  <a:gd name="connsiteY43-808" fmla="*/ 2991 h 10000"/>
                  <a:gd name="connsiteX44-809" fmla="*/ 3136 w 10000"/>
                  <a:gd name="connsiteY44-810" fmla="*/ 2606 h 10000"/>
                  <a:gd name="connsiteX45-811" fmla="*/ 3876 w 10000"/>
                  <a:gd name="connsiteY45-812" fmla="*/ 3799 h 10000"/>
                  <a:gd name="connsiteX46-813" fmla="*/ 2703 w 10000"/>
                  <a:gd name="connsiteY46-814" fmla="*/ 4569 h 10000"/>
                  <a:gd name="connsiteX47-815" fmla="*/ 2719 w 10000"/>
                  <a:gd name="connsiteY47-816" fmla="*/ 4808 h 10000"/>
                  <a:gd name="connsiteX48-817" fmla="*/ 2927 w 10000"/>
                  <a:gd name="connsiteY48-818" fmla="*/ 4771 h 10000"/>
                  <a:gd name="connsiteX49-819" fmla="*/ 4744 w 10000"/>
                  <a:gd name="connsiteY49-820" fmla="*/ 4423 h 10000"/>
                  <a:gd name="connsiteX50-821" fmla="*/ 4937 w 10000"/>
                  <a:gd name="connsiteY50-822" fmla="*/ 4423 h 10000"/>
                  <a:gd name="connsiteX51-823" fmla="*/ 5804 w 10000"/>
                  <a:gd name="connsiteY51-824" fmla="*/ 4184 h 10000"/>
                  <a:gd name="connsiteX52-825" fmla="*/ 6383 w 10000"/>
                  <a:gd name="connsiteY52-826" fmla="*/ 4973 h 10000"/>
                  <a:gd name="connsiteX53-827" fmla="*/ 6512 w 10000"/>
                  <a:gd name="connsiteY53-828" fmla="*/ 5119 h 10000"/>
                  <a:gd name="connsiteX54-829" fmla="*/ 7572 w 10000"/>
                  <a:gd name="connsiteY54-830" fmla="*/ 6532 h 10000"/>
                  <a:gd name="connsiteX55-831" fmla="*/ 7414 w 10000"/>
                  <a:gd name="connsiteY55-832" fmla="*/ 7630 h 10000"/>
                  <a:gd name="connsiteX56-833" fmla="*/ 5483 w 10000"/>
                  <a:gd name="connsiteY56-834" fmla="*/ 8218 h 10000"/>
                  <a:gd name="connsiteX57-835" fmla="*/ 5467 w 10000"/>
                  <a:gd name="connsiteY57-836" fmla="*/ 8273 h 10000"/>
                  <a:gd name="connsiteX58-837" fmla="*/ 3490 w 10000"/>
                  <a:gd name="connsiteY58-838" fmla="*/ 8053 h 10000"/>
                  <a:gd name="connsiteX59-839" fmla="*/ 3345 w 10000"/>
                  <a:gd name="connsiteY59-840" fmla="*/ 7357 h 10000"/>
                  <a:gd name="connsiteX60-841" fmla="*/ 3586 w 10000"/>
                  <a:gd name="connsiteY60-842" fmla="*/ 7082 h 10000"/>
                  <a:gd name="connsiteX61-843" fmla="*/ 3683 w 10000"/>
                  <a:gd name="connsiteY61-844" fmla="*/ 6880 h 10000"/>
                  <a:gd name="connsiteX62-845" fmla="*/ 3490 w 10000"/>
                  <a:gd name="connsiteY62-846" fmla="*/ 6770 h 10000"/>
                  <a:gd name="connsiteX63-847" fmla="*/ 3072 w 10000"/>
                  <a:gd name="connsiteY63-848" fmla="*/ 7247 h 10000"/>
                  <a:gd name="connsiteX64-849" fmla="*/ 3249 w 10000"/>
                  <a:gd name="connsiteY64-850" fmla="*/ 8255 h 10000"/>
                  <a:gd name="connsiteX65-851" fmla="*/ 3249 w 10000"/>
                  <a:gd name="connsiteY65-852" fmla="*/ 8273 h 10000"/>
                  <a:gd name="connsiteX66-853" fmla="*/ 4680 w 10000"/>
                  <a:gd name="connsiteY66-854" fmla="*/ 8825 h 10000"/>
                  <a:gd name="connsiteX67-855" fmla="*/ 5354 w 10000"/>
                  <a:gd name="connsiteY67-856" fmla="*/ 8677 h 10000"/>
                  <a:gd name="connsiteX68-857" fmla="*/ 3393 w 10000"/>
                  <a:gd name="connsiteY68-858" fmla="*/ 9998 h 10000"/>
                  <a:gd name="connsiteX69-859" fmla="*/ 2253 w 10000"/>
                  <a:gd name="connsiteY69-860" fmla="*/ 9228 h 10000"/>
                  <a:gd name="connsiteX70-861" fmla="*/ 1224 w 10000"/>
                  <a:gd name="connsiteY70-862" fmla="*/ 7137 h 10000"/>
                  <a:gd name="connsiteX71-863" fmla="*/ 3 w 10000"/>
                  <a:gd name="connsiteY71-864" fmla="*/ 4954 h 10000"/>
                  <a:gd name="connsiteX0-865" fmla="*/ 3 w 10000"/>
                  <a:gd name="connsiteY0-866" fmla="*/ 4954 h 10000"/>
                  <a:gd name="connsiteX1-867" fmla="*/ 726 w 10000"/>
                  <a:gd name="connsiteY1-868" fmla="*/ 3028 h 10000"/>
                  <a:gd name="connsiteX2-869" fmla="*/ 1337 w 10000"/>
                  <a:gd name="connsiteY2-870" fmla="*/ 1635 h 10000"/>
                  <a:gd name="connsiteX3-871" fmla="*/ 3233 w 10000"/>
                  <a:gd name="connsiteY3-872" fmla="*/ 773 h 10000"/>
                  <a:gd name="connsiteX4-873" fmla="*/ 5997 w 10000"/>
                  <a:gd name="connsiteY4-874" fmla="*/ 424 h 10000"/>
                  <a:gd name="connsiteX5-875" fmla="*/ 8488 w 10000"/>
                  <a:gd name="connsiteY5-876" fmla="*/ 1452 h 10000"/>
                  <a:gd name="connsiteX6-877" fmla="*/ 9693 w 10000"/>
                  <a:gd name="connsiteY6-878" fmla="*/ 4661 h 10000"/>
                  <a:gd name="connsiteX7-879" fmla="*/ 7765 w 10000"/>
                  <a:gd name="connsiteY7-880" fmla="*/ 5852 h 10000"/>
                  <a:gd name="connsiteX8-881" fmla="*/ 6752 w 10000"/>
                  <a:gd name="connsiteY8-882" fmla="*/ 4844 h 10000"/>
                  <a:gd name="connsiteX9-883" fmla="*/ 7444 w 10000"/>
                  <a:gd name="connsiteY9-884" fmla="*/ 2845 h 10000"/>
                  <a:gd name="connsiteX10-885" fmla="*/ 8680 w 10000"/>
                  <a:gd name="connsiteY10-886" fmla="*/ 2808 h 10000"/>
                  <a:gd name="connsiteX11-887" fmla="*/ 8873 w 10000"/>
                  <a:gd name="connsiteY11-888" fmla="*/ 3799 h 10000"/>
                  <a:gd name="connsiteX12-889" fmla="*/ 8568 w 10000"/>
                  <a:gd name="connsiteY12-890" fmla="*/ 4203 h 10000"/>
                  <a:gd name="connsiteX13-891" fmla="*/ 7941 w 10000"/>
                  <a:gd name="connsiteY13-892" fmla="*/ 4184 h 10000"/>
                  <a:gd name="connsiteX14-893" fmla="*/ 7748 w 10000"/>
                  <a:gd name="connsiteY14-894" fmla="*/ 4276 h 10000"/>
                  <a:gd name="connsiteX15-895" fmla="*/ 7829 w 10000"/>
                  <a:gd name="connsiteY15-896" fmla="*/ 4496 h 10000"/>
                  <a:gd name="connsiteX16-897" fmla="*/ 8664 w 10000"/>
                  <a:gd name="connsiteY16-898" fmla="*/ 4514 h 10000"/>
                  <a:gd name="connsiteX17-899" fmla="*/ 9163 w 10000"/>
                  <a:gd name="connsiteY17-900" fmla="*/ 3928 h 10000"/>
                  <a:gd name="connsiteX18-901" fmla="*/ 8857 w 10000"/>
                  <a:gd name="connsiteY18-902" fmla="*/ 2533 h 10000"/>
                  <a:gd name="connsiteX19-903" fmla="*/ 7637 w 10000"/>
                  <a:gd name="connsiteY19-904" fmla="*/ 2350 h 10000"/>
                  <a:gd name="connsiteX20-905" fmla="*/ 6720 w 10000"/>
                  <a:gd name="connsiteY20-906" fmla="*/ 1360 h 10000"/>
                  <a:gd name="connsiteX21-907" fmla="*/ 5627 w 10000"/>
                  <a:gd name="connsiteY21-908" fmla="*/ 1470 h 10000"/>
                  <a:gd name="connsiteX22-909" fmla="*/ 4390 w 10000"/>
                  <a:gd name="connsiteY22-910" fmla="*/ 902 h 10000"/>
                  <a:gd name="connsiteX23-911" fmla="*/ 3442 w 10000"/>
                  <a:gd name="connsiteY23-912" fmla="*/ 1543 h 10000"/>
                  <a:gd name="connsiteX24-913" fmla="*/ 3201 w 10000"/>
                  <a:gd name="connsiteY24-914" fmla="*/ 2277 h 10000"/>
                  <a:gd name="connsiteX25-915" fmla="*/ 1578 w 10000"/>
                  <a:gd name="connsiteY25-916" fmla="*/ 2771 h 10000"/>
                  <a:gd name="connsiteX26-917" fmla="*/ 1257 w 10000"/>
                  <a:gd name="connsiteY26-918" fmla="*/ 4203 h 10000"/>
                  <a:gd name="connsiteX27-919" fmla="*/ 902 w 10000"/>
                  <a:gd name="connsiteY27-920" fmla="*/ 5486 h 10000"/>
                  <a:gd name="connsiteX28-921" fmla="*/ 1417 w 10000"/>
                  <a:gd name="connsiteY28-922" fmla="*/ 6294 h 10000"/>
                  <a:gd name="connsiteX29-923" fmla="*/ 2670 w 10000"/>
                  <a:gd name="connsiteY29-924" fmla="*/ 6129 h 10000"/>
                  <a:gd name="connsiteX30-925" fmla="*/ 4518 w 10000"/>
                  <a:gd name="connsiteY30-926" fmla="*/ 6092 h 10000"/>
                  <a:gd name="connsiteX31-927" fmla="*/ 5531 w 10000"/>
                  <a:gd name="connsiteY31-928" fmla="*/ 6642 h 10000"/>
                  <a:gd name="connsiteX32-929" fmla="*/ 5611 w 10000"/>
                  <a:gd name="connsiteY32-930" fmla="*/ 6642 h 10000"/>
                  <a:gd name="connsiteX33-931" fmla="*/ 6093 w 10000"/>
                  <a:gd name="connsiteY33-932" fmla="*/ 6129 h 10000"/>
                  <a:gd name="connsiteX34-933" fmla="*/ 6013 w 10000"/>
                  <a:gd name="connsiteY34-934" fmla="*/ 5907 h 10000"/>
                  <a:gd name="connsiteX35-935" fmla="*/ 5820 w 10000"/>
                  <a:gd name="connsiteY35-936" fmla="*/ 5981 h 10000"/>
                  <a:gd name="connsiteX36-937" fmla="*/ 5547 w 10000"/>
                  <a:gd name="connsiteY36-938" fmla="*/ 6312 h 10000"/>
                  <a:gd name="connsiteX37-939" fmla="*/ 4695 w 10000"/>
                  <a:gd name="connsiteY37-940" fmla="*/ 5834 h 10000"/>
                  <a:gd name="connsiteX38-941" fmla="*/ 2510 w 10000"/>
                  <a:gd name="connsiteY38-942" fmla="*/ 5852 h 10000"/>
                  <a:gd name="connsiteX39-943" fmla="*/ 1545 w 10000"/>
                  <a:gd name="connsiteY39-944" fmla="*/ 5981 h 10000"/>
                  <a:gd name="connsiteX40-945" fmla="*/ 1208 w 10000"/>
                  <a:gd name="connsiteY40-946" fmla="*/ 5431 h 10000"/>
                  <a:gd name="connsiteX41-947" fmla="*/ 1514 w 10000"/>
                  <a:gd name="connsiteY41-948" fmla="*/ 4386 h 10000"/>
                  <a:gd name="connsiteX42-949" fmla="*/ 1561 w 10000"/>
                  <a:gd name="connsiteY42-950" fmla="*/ 4203 h 10000"/>
                  <a:gd name="connsiteX43-951" fmla="*/ 1787 w 10000"/>
                  <a:gd name="connsiteY43-952" fmla="*/ 2991 h 10000"/>
                  <a:gd name="connsiteX44-953" fmla="*/ 3136 w 10000"/>
                  <a:gd name="connsiteY44-954" fmla="*/ 2606 h 10000"/>
                  <a:gd name="connsiteX45-955" fmla="*/ 3876 w 10000"/>
                  <a:gd name="connsiteY45-956" fmla="*/ 3799 h 10000"/>
                  <a:gd name="connsiteX46-957" fmla="*/ 2703 w 10000"/>
                  <a:gd name="connsiteY46-958" fmla="*/ 4569 h 10000"/>
                  <a:gd name="connsiteX47-959" fmla="*/ 2719 w 10000"/>
                  <a:gd name="connsiteY47-960" fmla="*/ 4808 h 10000"/>
                  <a:gd name="connsiteX48-961" fmla="*/ 2927 w 10000"/>
                  <a:gd name="connsiteY48-962" fmla="*/ 4771 h 10000"/>
                  <a:gd name="connsiteX49-963" fmla="*/ 4744 w 10000"/>
                  <a:gd name="connsiteY49-964" fmla="*/ 4423 h 10000"/>
                  <a:gd name="connsiteX50-965" fmla="*/ 4937 w 10000"/>
                  <a:gd name="connsiteY50-966" fmla="*/ 4423 h 10000"/>
                  <a:gd name="connsiteX51-967" fmla="*/ 5804 w 10000"/>
                  <a:gd name="connsiteY51-968" fmla="*/ 4184 h 10000"/>
                  <a:gd name="connsiteX52-969" fmla="*/ 6383 w 10000"/>
                  <a:gd name="connsiteY52-970" fmla="*/ 4973 h 10000"/>
                  <a:gd name="connsiteX53-971" fmla="*/ 6512 w 10000"/>
                  <a:gd name="connsiteY53-972" fmla="*/ 5119 h 10000"/>
                  <a:gd name="connsiteX54-973" fmla="*/ 7572 w 10000"/>
                  <a:gd name="connsiteY54-974" fmla="*/ 6532 h 10000"/>
                  <a:gd name="connsiteX55-975" fmla="*/ 7247 w 10000"/>
                  <a:gd name="connsiteY55-976" fmla="*/ 7791 h 10000"/>
                  <a:gd name="connsiteX56-977" fmla="*/ 5483 w 10000"/>
                  <a:gd name="connsiteY56-978" fmla="*/ 8218 h 10000"/>
                  <a:gd name="connsiteX57-979" fmla="*/ 5467 w 10000"/>
                  <a:gd name="connsiteY57-980" fmla="*/ 8273 h 10000"/>
                  <a:gd name="connsiteX58-981" fmla="*/ 3490 w 10000"/>
                  <a:gd name="connsiteY58-982" fmla="*/ 8053 h 10000"/>
                  <a:gd name="connsiteX59-983" fmla="*/ 3345 w 10000"/>
                  <a:gd name="connsiteY59-984" fmla="*/ 7357 h 10000"/>
                  <a:gd name="connsiteX60-985" fmla="*/ 3586 w 10000"/>
                  <a:gd name="connsiteY60-986" fmla="*/ 7082 h 10000"/>
                  <a:gd name="connsiteX61-987" fmla="*/ 3683 w 10000"/>
                  <a:gd name="connsiteY61-988" fmla="*/ 6880 h 10000"/>
                  <a:gd name="connsiteX62-989" fmla="*/ 3490 w 10000"/>
                  <a:gd name="connsiteY62-990" fmla="*/ 6770 h 10000"/>
                  <a:gd name="connsiteX63-991" fmla="*/ 3072 w 10000"/>
                  <a:gd name="connsiteY63-992" fmla="*/ 7247 h 10000"/>
                  <a:gd name="connsiteX64-993" fmla="*/ 3249 w 10000"/>
                  <a:gd name="connsiteY64-994" fmla="*/ 8255 h 10000"/>
                  <a:gd name="connsiteX65-995" fmla="*/ 3249 w 10000"/>
                  <a:gd name="connsiteY65-996" fmla="*/ 8273 h 10000"/>
                  <a:gd name="connsiteX66-997" fmla="*/ 4680 w 10000"/>
                  <a:gd name="connsiteY66-998" fmla="*/ 8825 h 10000"/>
                  <a:gd name="connsiteX67-999" fmla="*/ 5354 w 10000"/>
                  <a:gd name="connsiteY67-1000" fmla="*/ 8677 h 10000"/>
                  <a:gd name="connsiteX68-1001" fmla="*/ 3393 w 10000"/>
                  <a:gd name="connsiteY68-1002" fmla="*/ 9998 h 10000"/>
                  <a:gd name="connsiteX69-1003" fmla="*/ 2253 w 10000"/>
                  <a:gd name="connsiteY69-1004" fmla="*/ 9228 h 10000"/>
                  <a:gd name="connsiteX70-1005" fmla="*/ 1224 w 10000"/>
                  <a:gd name="connsiteY70-1006" fmla="*/ 7137 h 10000"/>
                  <a:gd name="connsiteX71-1007" fmla="*/ 3 w 10000"/>
                  <a:gd name="connsiteY71-1008" fmla="*/ 4954 h 10000"/>
                  <a:gd name="connsiteX0-1009" fmla="*/ 3 w 10000"/>
                  <a:gd name="connsiteY0-1010" fmla="*/ 4954 h 10000"/>
                  <a:gd name="connsiteX1-1011" fmla="*/ 726 w 10000"/>
                  <a:gd name="connsiteY1-1012" fmla="*/ 3028 h 10000"/>
                  <a:gd name="connsiteX2-1013" fmla="*/ 1337 w 10000"/>
                  <a:gd name="connsiteY2-1014" fmla="*/ 1635 h 10000"/>
                  <a:gd name="connsiteX3-1015" fmla="*/ 3233 w 10000"/>
                  <a:gd name="connsiteY3-1016" fmla="*/ 773 h 10000"/>
                  <a:gd name="connsiteX4-1017" fmla="*/ 5997 w 10000"/>
                  <a:gd name="connsiteY4-1018" fmla="*/ 424 h 10000"/>
                  <a:gd name="connsiteX5-1019" fmla="*/ 8488 w 10000"/>
                  <a:gd name="connsiteY5-1020" fmla="*/ 1452 h 10000"/>
                  <a:gd name="connsiteX6-1021" fmla="*/ 9693 w 10000"/>
                  <a:gd name="connsiteY6-1022" fmla="*/ 4661 h 10000"/>
                  <a:gd name="connsiteX7-1023" fmla="*/ 7765 w 10000"/>
                  <a:gd name="connsiteY7-1024" fmla="*/ 5852 h 10000"/>
                  <a:gd name="connsiteX8-1025" fmla="*/ 6752 w 10000"/>
                  <a:gd name="connsiteY8-1026" fmla="*/ 4844 h 10000"/>
                  <a:gd name="connsiteX9-1027" fmla="*/ 7444 w 10000"/>
                  <a:gd name="connsiteY9-1028" fmla="*/ 2845 h 10000"/>
                  <a:gd name="connsiteX10-1029" fmla="*/ 8680 w 10000"/>
                  <a:gd name="connsiteY10-1030" fmla="*/ 2808 h 10000"/>
                  <a:gd name="connsiteX11-1031" fmla="*/ 8873 w 10000"/>
                  <a:gd name="connsiteY11-1032" fmla="*/ 3799 h 10000"/>
                  <a:gd name="connsiteX12-1033" fmla="*/ 8568 w 10000"/>
                  <a:gd name="connsiteY12-1034" fmla="*/ 4203 h 10000"/>
                  <a:gd name="connsiteX13-1035" fmla="*/ 7941 w 10000"/>
                  <a:gd name="connsiteY13-1036" fmla="*/ 4184 h 10000"/>
                  <a:gd name="connsiteX14-1037" fmla="*/ 7748 w 10000"/>
                  <a:gd name="connsiteY14-1038" fmla="*/ 4276 h 10000"/>
                  <a:gd name="connsiteX15-1039" fmla="*/ 7829 w 10000"/>
                  <a:gd name="connsiteY15-1040" fmla="*/ 4496 h 10000"/>
                  <a:gd name="connsiteX16-1041" fmla="*/ 8664 w 10000"/>
                  <a:gd name="connsiteY16-1042" fmla="*/ 4514 h 10000"/>
                  <a:gd name="connsiteX17-1043" fmla="*/ 9163 w 10000"/>
                  <a:gd name="connsiteY17-1044" fmla="*/ 3928 h 10000"/>
                  <a:gd name="connsiteX18-1045" fmla="*/ 8857 w 10000"/>
                  <a:gd name="connsiteY18-1046" fmla="*/ 2533 h 10000"/>
                  <a:gd name="connsiteX19-1047" fmla="*/ 7637 w 10000"/>
                  <a:gd name="connsiteY19-1048" fmla="*/ 2350 h 10000"/>
                  <a:gd name="connsiteX20-1049" fmla="*/ 6720 w 10000"/>
                  <a:gd name="connsiteY20-1050" fmla="*/ 1360 h 10000"/>
                  <a:gd name="connsiteX21-1051" fmla="*/ 5627 w 10000"/>
                  <a:gd name="connsiteY21-1052" fmla="*/ 1470 h 10000"/>
                  <a:gd name="connsiteX22-1053" fmla="*/ 4390 w 10000"/>
                  <a:gd name="connsiteY22-1054" fmla="*/ 902 h 10000"/>
                  <a:gd name="connsiteX23-1055" fmla="*/ 3442 w 10000"/>
                  <a:gd name="connsiteY23-1056" fmla="*/ 1543 h 10000"/>
                  <a:gd name="connsiteX24-1057" fmla="*/ 3201 w 10000"/>
                  <a:gd name="connsiteY24-1058" fmla="*/ 2277 h 10000"/>
                  <a:gd name="connsiteX25-1059" fmla="*/ 1578 w 10000"/>
                  <a:gd name="connsiteY25-1060" fmla="*/ 2771 h 10000"/>
                  <a:gd name="connsiteX26-1061" fmla="*/ 1257 w 10000"/>
                  <a:gd name="connsiteY26-1062" fmla="*/ 4203 h 10000"/>
                  <a:gd name="connsiteX27-1063" fmla="*/ 902 w 10000"/>
                  <a:gd name="connsiteY27-1064" fmla="*/ 5486 h 10000"/>
                  <a:gd name="connsiteX28-1065" fmla="*/ 1417 w 10000"/>
                  <a:gd name="connsiteY28-1066" fmla="*/ 6294 h 10000"/>
                  <a:gd name="connsiteX29-1067" fmla="*/ 2670 w 10000"/>
                  <a:gd name="connsiteY29-1068" fmla="*/ 6129 h 10000"/>
                  <a:gd name="connsiteX30-1069" fmla="*/ 4518 w 10000"/>
                  <a:gd name="connsiteY30-1070" fmla="*/ 6092 h 10000"/>
                  <a:gd name="connsiteX31-1071" fmla="*/ 5531 w 10000"/>
                  <a:gd name="connsiteY31-1072" fmla="*/ 6642 h 10000"/>
                  <a:gd name="connsiteX32-1073" fmla="*/ 5611 w 10000"/>
                  <a:gd name="connsiteY32-1074" fmla="*/ 6642 h 10000"/>
                  <a:gd name="connsiteX33-1075" fmla="*/ 6093 w 10000"/>
                  <a:gd name="connsiteY33-1076" fmla="*/ 6129 h 10000"/>
                  <a:gd name="connsiteX34-1077" fmla="*/ 6013 w 10000"/>
                  <a:gd name="connsiteY34-1078" fmla="*/ 5907 h 10000"/>
                  <a:gd name="connsiteX35-1079" fmla="*/ 5820 w 10000"/>
                  <a:gd name="connsiteY35-1080" fmla="*/ 5981 h 10000"/>
                  <a:gd name="connsiteX36-1081" fmla="*/ 5547 w 10000"/>
                  <a:gd name="connsiteY36-1082" fmla="*/ 6312 h 10000"/>
                  <a:gd name="connsiteX37-1083" fmla="*/ 4695 w 10000"/>
                  <a:gd name="connsiteY37-1084" fmla="*/ 5834 h 10000"/>
                  <a:gd name="connsiteX38-1085" fmla="*/ 2510 w 10000"/>
                  <a:gd name="connsiteY38-1086" fmla="*/ 5852 h 10000"/>
                  <a:gd name="connsiteX39-1087" fmla="*/ 1545 w 10000"/>
                  <a:gd name="connsiteY39-1088" fmla="*/ 5981 h 10000"/>
                  <a:gd name="connsiteX40-1089" fmla="*/ 1208 w 10000"/>
                  <a:gd name="connsiteY40-1090" fmla="*/ 5431 h 10000"/>
                  <a:gd name="connsiteX41-1091" fmla="*/ 1514 w 10000"/>
                  <a:gd name="connsiteY41-1092" fmla="*/ 4386 h 10000"/>
                  <a:gd name="connsiteX42-1093" fmla="*/ 1561 w 10000"/>
                  <a:gd name="connsiteY42-1094" fmla="*/ 4203 h 10000"/>
                  <a:gd name="connsiteX43-1095" fmla="*/ 1787 w 10000"/>
                  <a:gd name="connsiteY43-1096" fmla="*/ 2991 h 10000"/>
                  <a:gd name="connsiteX44-1097" fmla="*/ 3136 w 10000"/>
                  <a:gd name="connsiteY44-1098" fmla="*/ 2606 h 10000"/>
                  <a:gd name="connsiteX45-1099" fmla="*/ 3876 w 10000"/>
                  <a:gd name="connsiteY45-1100" fmla="*/ 3799 h 10000"/>
                  <a:gd name="connsiteX46-1101" fmla="*/ 2703 w 10000"/>
                  <a:gd name="connsiteY46-1102" fmla="*/ 4569 h 10000"/>
                  <a:gd name="connsiteX47-1103" fmla="*/ 2719 w 10000"/>
                  <a:gd name="connsiteY47-1104" fmla="*/ 4808 h 10000"/>
                  <a:gd name="connsiteX48-1105" fmla="*/ 2927 w 10000"/>
                  <a:gd name="connsiteY48-1106" fmla="*/ 4771 h 10000"/>
                  <a:gd name="connsiteX49-1107" fmla="*/ 4744 w 10000"/>
                  <a:gd name="connsiteY49-1108" fmla="*/ 4423 h 10000"/>
                  <a:gd name="connsiteX50-1109" fmla="*/ 4937 w 10000"/>
                  <a:gd name="connsiteY50-1110" fmla="*/ 4423 h 10000"/>
                  <a:gd name="connsiteX51-1111" fmla="*/ 5804 w 10000"/>
                  <a:gd name="connsiteY51-1112" fmla="*/ 4184 h 10000"/>
                  <a:gd name="connsiteX52-1113" fmla="*/ 6383 w 10000"/>
                  <a:gd name="connsiteY52-1114" fmla="*/ 4973 h 10000"/>
                  <a:gd name="connsiteX53-1115" fmla="*/ 6512 w 10000"/>
                  <a:gd name="connsiteY53-1116" fmla="*/ 5119 h 10000"/>
                  <a:gd name="connsiteX54-1117" fmla="*/ 7572 w 10000"/>
                  <a:gd name="connsiteY54-1118" fmla="*/ 6532 h 10000"/>
                  <a:gd name="connsiteX55-1119" fmla="*/ 7247 w 10000"/>
                  <a:gd name="connsiteY55-1120" fmla="*/ 7791 h 10000"/>
                  <a:gd name="connsiteX56-1121" fmla="*/ 5483 w 10000"/>
                  <a:gd name="connsiteY56-1122" fmla="*/ 8218 h 10000"/>
                  <a:gd name="connsiteX57-1123" fmla="*/ 5467 w 10000"/>
                  <a:gd name="connsiteY57-1124" fmla="*/ 8273 h 10000"/>
                  <a:gd name="connsiteX58-1125" fmla="*/ 3490 w 10000"/>
                  <a:gd name="connsiteY58-1126" fmla="*/ 8053 h 10000"/>
                  <a:gd name="connsiteX59-1127" fmla="*/ 3345 w 10000"/>
                  <a:gd name="connsiteY59-1128" fmla="*/ 7357 h 10000"/>
                  <a:gd name="connsiteX60-1129" fmla="*/ 3586 w 10000"/>
                  <a:gd name="connsiteY60-1130" fmla="*/ 7082 h 10000"/>
                  <a:gd name="connsiteX61-1131" fmla="*/ 3683 w 10000"/>
                  <a:gd name="connsiteY61-1132" fmla="*/ 6880 h 10000"/>
                  <a:gd name="connsiteX62-1133" fmla="*/ 3490 w 10000"/>
                  <a:gd name="connsiteY62-1134" fmla="*/ 6770 h 10000"/>
                  <a:gd name="connsiteX63-1135" fmla="*/ 3072 w 10000"/>
                  <a:gd name="connsiteY63-1136" fmla="*/ 7247 h 10000"/>
                  <a:gd name="connsiteX64-1137" fmla="*/ 3249 w 10000"/>
                  <a:gd name="connsiteY64-1138" fmla="*/ 8255 h 10000"/>
                  <a:gd name="connsiteX65-1139" fmla="*/ 3249 w 10000"/>
                  <a:gd name="connsiteY65-1140" fmla="*/ 8273 h 10000"/>
                  <a:gd name="connsiteX66-1141" fmla="*/ 4680 w 10000"/>
                  <a:gd name="connsiteY66-1142" fmla="*/ 8825 h 10000"/>
                  <a:gd name="connsiteX67-1143" fmla="*/ 5354 w 10000"/>
                  <a:gd name="connsiteY67-1144" fmla="*/ 8677 h 10000"/>
                  <a:gd name="connsiteX68-1145" fmla="*/ 3393 w 10000"/>
                  <a:gd name="connsiteY68-1146" fmla="*/ 9998 h 10000"/>
                  <a:gd name="connsiteX69-1147" fmla="*/ 2253 w 10000"/>
                  <a:gd name="connsiteY69-1148" fmla="*/ 9228 h 10000"/>
                  <a:gd name="connsiteX70-1149" fmla="*/ 1224 w 10000"/>
                  <a:gd name="connsiteY70-1150" fmla="*/ 7137 h 10000"/>
                  <a:gd name="connsiteX71-1151" fmla="*/ 3 w 10000"/>
                  <a:gd name="connsiteY71-1152" fmla="*/ 4954 h 10000"/>
                  <a:gd name="connsiteX0-1153" fmla="*/ 3 w 10000"/>
                  <a:gd name="connsiteY0-1154" fmla="*/ 4954 h 10000"/>
                  <a:gd name="connsiteX1-1155" fmla="*/ 726 w 10000"/>
                  <a:gd name="connsiteY1-1156" fmla="*/ 3028 h 10000"/>
                  <a:gd name="connsiteX2-1157" fmla="*/ 1337 w 10000"/>
                  <a:gd name="connsiteY2-1158" fmla="*/ 1635 h 10000"/>
                  <a:gd name="connsiteX3-1159" fmla="*/ 3233 w 10000"/>
                  <a:gd name="connsiteY3-1160" fmla="*/ 773 h 10000"/>
                  <a:gd name="connsiteX4-1161" fmla="*/ 5997 w 10000"/>
                  <a:gd name="connsiteY4-1162" fmla="*/ 424 h 10000"/>
                  <a:gd name="connsiteX5-1163" fmla="*/ 8488 w 10000"/>
                  <a:gd name="connsiteY5-1164" fmla="*/ 1452 h 10000"/>
                  <a:gd name="connsiteX6-1165" fmla="*/ 9693 w 10000"/>
                  <a:gd name="connsiteY6-1166" fmla="*/ 4661 h 10000"/>
                  <a:gd name="connsiteX7-1167" fmla="*/ 7765 w 10000"/>
                  <a:gd name="connsiteY7-1168" fmla="*/ 5852 h 10000"/>
                  <a:gd name="connsiteX8-1169" fmla="*/ 6752 w 10000"/>
                  <a:gd name="connsiteY8-1170" fmla="*/ 4844 h 10000"/>
                  <a:gd name="connsiteX9-1171" fmla="*/ 7444 w 10000"/>
                  <a:gd name="connsiteY9-1172" fmla="*/ 2845 h 10000"/>
                  <a:gd name="connsiteX10-1173" fmla="*/ 8680 w 10000"/>
                  <a:gd name="connsiteY10-1174" fmla="*/ 2808 h 10000"/>
                  <a:gd name="connsiteX11-1175" fmla="*/ 8873 w 10000"/>
                  <a:gd name="connsiteY11-1176" fmla="*/ 3799 h 10000"/>
                  <a:gd name="connsiteX12-1177" fmla="*/ 8568 w 10000"/>
                  <a:gd name="connsiteY12-1178" fmla="*/ 4203 h 10000"/>
                  <a:gd name="connsiteX13-1179" fmla="*/ 7941 w 10000"/>
                  <a:gd name="connsiteY13-1180" fmla="*/ 4184 h 10000"/>
                  <a:gd name="connsiteX14-1181" fmla="*/ 7748 w 10000"/>
                  <a:gd name="connsiteY14-1182" fmla="*/ 4276 h 10000"/>
                  <a:gd name="connsiteX15-1183" fmla="*/ 7829 w 10000"/>
                  <a:gd name="connsiteY15-1184" fmla="*/ 4496 h 10000"/>
                  <a:gd name="connsiteX16-1185" fmla="*/ 8664 w 10000"/>
                  <a:gd name="connsiteY16-1186" fmla="*/ 4514 h 10000"/>
                  <a:gd name="connsiteX17-1187" fmla="*/ 9163 w 10000"/>
                  <a:gd name="connsiteY17-1188" fmla="*/ 3928 h 10000"/>
                  <a:gd name="connsiteX18-1189" fmla="*/ 8857 w 10000"/>
                  <a:gd name="connsiteY18-1190" fmla="*/ 2533 h 10000"/>
                  <a:gd name="connsiteX19-1191" fmla="*/ 7637 w 10000"/>
                  <a:gd name="connsiteY19-1192" fmla="*/ 2350 h 10000"/>
                  <a:gd name="connsiteX20-1193" fmla="*/ 6720 w 10000"/>
                  <a:gd name="connsiteY20-1194" fmla="*/ 1360 h 10000"/>
                  <a:gd name="connsiteX21-1195" fmla="*/ 5627 w 10000"/>
                  <a:gd name="connsiteY21-1196" fmla="*/ 1470 h 10000"/>
                  <a:gd name="connsiteX22-1197" fmla="*/ 4390 w 10000"/>
                  <a:gd name="connsiteY22-1198" fmla="*/ 902 h 10000"/>
                  <a:gd name="connsiteX23-1199" fmla="*/ 3442 w 10000"/>
                  <a:gd name="connsiteY23-1200" fmla="*/ 1543 h 10000"/>
                  <a:gd name="connsiteX24-1201" fmla="*/ 3201 w 10000"/>
                  <a:gd name="connsiteY24-1202" fmla="*/ 2277 h 10000"/>
                  <a:gd name="connsiteX25-1203" fmla="*/ 1578 w 10000"/>
                  <a:gd name="connsiteY25-1204" fmla="*/ 2771 h 10000"/>
                  <a:gd name="connsiteX26-1205" fmla="*/ 1257 w 10000"/>
                  <a:gd name="connsiteY26-1206" fmla="*/ 4203 h 10000"/>
                  <a:gd name="connsiteX27-1207" fmla="*/ 902 w 10000"/>
                  <a:gd name="connsiteY27-1208" fmla="*/ 5486 h 10000"/>
                  <a:gd name="connsiteX28-1209" fmla="*/ 1417 w 10000"/>
                  <a:gd name="connsiteY28-1210" fmla="*/ 6294 h 10000"/>
                  <a:gd name="connsiteX29-1211" fmla="*/ 2670 w 10000"/>
                  <a:gd name="connsiteY29-1212" fmla="*/ 6129 h 10000"/>
                  <a:gd name="connsiteX30-1213" fmla="*/ 4518 w 10000"/>
                  <a:gd name="connsiteY30-1214" fmla="*/ 6092 h 10000"/>
                  <a:gd name="connsiteX31-1215" fmla="*/ 5531 w 10000"/>
                  <a:gd name="connsiteY31-1216" fmla="*/ 6642 h 10000"/>
                  <a:gd name="connsiteX32-1217" fmla="*/ 5611 w 10000"/>
                  <a:gd name="connsiteY32-1218" fmla="*/ 6642 h 10000"/>
                  <a:gd name="connsiteX33-1219" fmla="*/ 6093 w 10000"/>
                  <a:gd name="connsiteY33-1220" fmla="*/ 6129 h 10000"/>
                  <a:gd name="connsiteX34-1221" fmla="*/ 6013 w 10000"/>
                  <a:gd name="connsiteY34-1222" fmla="*/ 5907 h 10000"/>
                  <a:gd name="connsiteX35-1223" fmla="*/ 5820 w 10000"/>
                  <a:gd name="connsiteY35-1224" fmla="*/ 5981 h 10000"/>
                  <a:gd name="connsiteX36-1225" fmla="*/ 5547 w 10000"/>
                  <a:gd name="connsiteY36-1226" fmla="*/ 6312 h 10000"/>
                  <a:gd name="connsiteX37-1227" fmla="*/ 4695 w 10000"/>
                  <a:gd name="connsiteY37-1228" fmla="*/ 5834 h 10000"/>
                  <a:gd name="connsiteX38-1229" fmla="*/ 2510 w 10000"/>
                  <a:gd name="connsiteY38-1230" fmla="*/ 5852 h 10000"/>
                  <a:gd name="connsiteX39-1231" fmla="*/ 1545 w 10000"/>
                  <a:gd name="connsiteY39-1232" fmla="*/ 5981 h 10000"/>
                  <a:gd name="connsiteX40-1233" fmla="*/ 1208 w 10000"/>
                  <a:gd name="connsiteY40-1234" fmla="*/ 5431 h 10000"/>
                  <a:gd name="connsiteX41-1235" fmla="*/ 1514 w 10000"/>
                  <a:gd name="connsiteY41-1236" fmla="*/ 4386 h 10000"/>
                  <a:gd name="connsiteX42-1237" fmla="*/ 1561 w 10000"/>
                  <a:gd name="connsiteY42-1238" fmla="*/ 4203 h 10000"/>
                  <a:gd name="connsiteX43-1239" fmla="*/ 1787 w 10000"/>
                  <a:gd name="connsiteY43-1240" fmla="*/ 2991 h 10000"/>
                  <a:gd name="connsiteX44-1241" fmla="*/ 3136 w 10000"/>
                  <a:gd name="connsiteY44-1242" fmla="*/ 2606 h 10000"/>
                  <a:gd name="connsiteX45-1243" fmla="*/ 3876 w 10000"/>
                  <a:gd name="connsiteY45-1244" fmla="*/ 3799 h 10000"/>
                  <a:gd name="connsiteX46-1245" fmla="*/ 2703 w 10000"/>
                  <a:gd name="connsiteY46-1246" fmla="*/ 4569 h 10000"/>
                  <a:gd name="connsiteX47-1247" fmla="*/ 2719 w 10000"/>
                  <a:gd name="connsiteY47-1248" fmla="*/ 4808 h 10000"/>
                  <a:gd name="connsiteX48-1249" fmla="*/ 2927 w 10000"/>
                  <a:gd name="connsiteY48-1250" fmla="*/ 4771 h 10000"/>
                  <a:gd name="connsiteX49-1251" fmla="*/ 4744 w 10000"/>
                  <a:gd name="connsiteY49-1252" fmla="*/ 4423 h 10000"/>
                  <a:gd name="connsiteX50-1253" fmla="*/ 4937 w 10000"/>
                  <a:gd name="connsiteY50-1254" fmla="*/ 4423 h 10000"/>
                  <a:gd name="connsiteX51-1255" fmla="*/ 5804 w 10000"/>
                  <a:gd name="connsiteY51-1256" fmla="*/ 4184 h 10000"/>
                  <a:gd name="connsiteX52-1257" fmla="*/ 6383 w 10000"/>
                  <a:gd name="connsiteY52-1258" fmla="*/ 4973 h 10000"/>
                  <a:gd name="connsiteX53-1259" fmla="*/ 6512 w 10000"/>
                  <a:gd name="connsiteY53-1260" fmla="*/ 5119 h 10000"/>
                  <a:gd name="connsiteX54-1261" fmla="*/ 7572 w 10000"/>
                  <a:gd name="connsiteY54-1262" fmla="*/ 6532 h 10000"/>
                  <a:gd name="connsiteX55-1263" fmla="*/ 7247 w 10000"/>
                  <a:gd name="connsiteY55-1264" fmla="*/ 7791 h 10000"/>
                  <a:gd name="connsiteX56-1265" fmla="*/ 5483 w 10000"/>
                  <a:gd name="connsiteY56-1266" fmla="*/ 8218 h 10000"/>
                  <a:gd name="connsiteX57-1267" fmla="*/ 5467 w 10000"/>
                  <a:gd name="connsiteY57-1268" fmla="*/ 8273 h 10000"/>
                  <a:gd name="connsiteX58-1269" fmla="*/ 3490 w 10000"/>
                  <a:gd name="connsiteY58-1270" fmla="*/ 8053 h 10000"/>
                  <a:gd name="connsiteX59-1271" fmla="*/ 3345 w 10000"/>
                  <a:gd name="connsiteY59-1272" fmla="*/ 7357 h 10000"/>
                  <a:gd name="connsiteX60-1273" fmla="*/ 3586 w 10000"/>
                  <a:gd name="connsiteY60-1274" fmla="*/ 7082 h 10000"/>
                  <a:gd name="connsiteX61-1275" fmla="*/ 3683 w 10000"/>
                  <a:gd name="connsiteY61-1276" fmla="*/ 6880 h 10000"/>
                  <a:gd name="connsiteX62-1277" fmla="*/ 3490 w 10000"/>
                  <a:gd name="connsiteY62-1278" fmla="*/ 6770 h 10000"/>
                  <a:gd name="connsiteX63-1279" fmla="*/ 3072 w 10000"/>
                  <a:gd name="connsiteY63-1280" fmla="*/ 7247 h 10000"/>
                  <a:gd name="connsiteX64-1281" fmla="*/ 3249 w 10000"/>
                  <a:gd name="connsiteY64-1282" fmla="*/ 8255 h 10000"/>
                  <a:gd name="connsiteX65-1283" fmla="*/ 3249 w 10000"/>
                  <a:gd name="connsiteY65-1284" fmla="*/ 8273 h 10000"/>
                  <a:gd name="connsiteX66-1285" fmla="*/ 4680 w 10000"/>
                  <a:gd name="connsiteY66-1286" fmla="*/ 8825 h 10000"/>
                  <a:gd name="connsiteX67-1287" fmla="*/ 5354 w 10000"/>
                  <a:gd name="connsiteY67-1288" fmla="*/ 8677 h 10000"/>
                  <a:gd name="connsiteX68-1289" fmla="*/ 3393 w 10000"/>
                  <a:gd name="connsiteY68-1290" fmla="*/ 9998 h 10000"/>
                  <a:gd name="connsiteX69-1291" fmla="*/ 2253 w 10000"/>
                  <a:gd name="connsiteY69-1292" fmla="*/ 9228 h 10000"/>
                  <a:gd name="connsiteX70-1293" fmla="*/ 1224 w 10000"/>
                  <a:gd name="connsiteY70-1294" fmla="*/ 7137 h 10000"/>
                  <a:gd name="connsiteX71-1295" fmla="*/ 3 w 10000"/>
                  <a:gd name="connsiteY71-1296" fmla="*/ 4954 h 10000"/>
                  <a:gd name="connsiteX0-1297" fmla="*/ 3 w 10000"/>
                  <a:gd name="connsiteY0-1298" fmla="*/ 4954 h 10000"/>
                  <a:gd name="connsiteX1-1299" fmla="*/ 726 w 10000"/>
                  <a:gd name="connsiteY1-1300" fmla="*/ 3028 h 10000"/>
                  <a:gd name="connsiteX2-1301" fmla="*/ 1337 w 10000"/>
                  <a:gd name="connsiteY2-1302" fmla="*/ 1635 h 10000"/>
                  <a:gd name="connsiteX3-1303" fmla="*/ 3233 w 10000"/>
                  <a:gd name="connsiteY3-1304" fmla="*/ 773 h 10000"/>
                  <a:gd name="connsiteX4-1305" fmla="*/ 5997 w 10000"/>
                  <a:gd name="connsiteY4-1306" fmla="*/ 424 h 10000"/>
                  <a:gd name="connsiteX5-1307" fmla="*/ 8488 w 10000"/>
                  <a:gd name="connsiteY5-1308" fmla="*/ 1452 h 10000"/>
                  <a:gd name="connsiteX6-1309" fmla="*/ 9693 w 10000"/>
                  <a:gd name="connsiteY6-1310" fmla="*/ 4661 h 10000"/>
                  <a:gd name="connsiteX7-1311" fmla="*/ 7765 w 10000"/>
                  <a:gd name="connsiteY7-1312" fmla="*/ 5852 h 10000"/>
                  <a:gd name="connsiteX8-1313" fmla="*/ 6752 w 10000"/>
                  <a:gd name="connsiteY8-1314" fmla="*/ 4844 h 10000"/>
                  <a:gd name="connsiteX9-1315" fmla="*/ 7444 w 10000"/>
                  <a:gd name="connsiteY9-1316" fmla="*/ 2845 h 10000"/>
                  <a:gd name="connsiteX10-1317" fmla="*/ 8680 w 10000"/>
                  <a:gd name="connsiteY10-1318" fmla="*/ 2808 h 10000"/>
                  <a:gd name="connsiteX11-1319" fmla="*/ 8873 w 10000"/>
                  <a:gd name="connsiteY11-1320" fmla="*/ 3799 h 10000"/>
                  <a:gd name="connsiteX12-1321" fmla="*/ 8568 w 10000"/>
                  <a:gd name="connsiteY12-1322" fmla="*/ 4203 h 10000"/>
                  <a:gd name="connsiteX13-1323" fmla="*/ 7941 w 10000"/>
                  <a:gd name="connsiteY13-1324" fmla="*/ 4184 h 10000"/>
                  <a:gd name="connsiteX14-1325" fmla="*/ 7748 w 10000"/>
                  <a:gd name="connsiteY14-1326" fmla="*/ 4276 h 10000"/>
                  <a:gd name="connsiteX15-1327" fmla="*/ 7829 w 10000"/>
                  <a:gd name="connsiteY15-1328" fmla="*/ 4496 h 10000"/>
                  <a:gd name="connsiteX16-1329" fmla="*/ 8664 w 10000"/>
                  <a:gd name="connsiteY16-1330" fmla="*/ 4514 h 10000"/>
                  <a:gd name="connsiteX17-1331" fmla="*/ 9163 w 10000"/>
                  <a:gd name="connsiteY17-1332" fmla="*/ 3928 h 10000"/>
                  <a:gd name="connsiteX18-1333" fmla="*/ 8857 w 10000"/>
                  <a:gd name="connsiteY18-1334" fmla="*/ 2533 h 10000"/>
                  <a:gd name="connsiteX19-1335" fmla="*/ 7637 w 10000"/>
                  <a:gd name="connsiteY19-1336" fmla="*/ 2350 h 10000"/>
                  <a:gd name="connsiteX20-1337" fmla="*/ 6720 w 10000"/>
                  <a:gd name="connsiteY20-1338" fmla="*/ 1360 h 10000"/>
                  <a:gd name="connsiteX21-1339" fmla="*/ 5627 w 10000"/>
                  <a:gd name="connsiteY21-1340" fmla="*/ 1470 h 10000"/>
                  <a:gd name="connsiteX22-1341" fmla="*/ 4390 w 10000"/>
                  <a:gd name="connsiteY22-1342" fmla="*/ 902 h 10000"/>
                  <a:gd name="connsiteX23-1343" fmla="*/ 3442 w 10000"/>
                  <a:gd name="connsiteY23-1344" fmla="*/ 1543 h 10000"/>
                  <a:gd name="connsiteX24-1345" fmla="*/ 3201 w 10000"/>
                  <a:gd name="connsiteY24-1346" fmla="*/ 2277 h 10000"/>
                  <a:gd name="connsiteX25-1347" fmla="*/ 1578 w 10000"/>
                  <a:gd name="connsiteY25-1348" fmla="*/ 2771 h 10000"/>
                  <a:gd name="connsiteX26-1349" fmla="*/ 1257 w 10000"/>
                  <a:gd name="connsiteY26-1350" fmla="*/ 4203 h 10000"/>
                  <a:gd name="connsiteX27-1351" fmla="*/ 902 w 10000"/>
                  <a:gd name="connsiteY27-1352" fmla="*/ 5486 h 10000"/>
                  <a:gd name="connsiteX28-1353" fmla="*/ 1417 w 10000"/>
                  <a:gd name="connsiteY28-1354" fmla="*/ 6294 h 10000"/>
                  <a:gd name="connsiteX29-1355" fmla="*/ 2670 w 10000"/>
                  <a:gd name="connsiteY29-1356" fmla="*/ 6129 h 10000"/>
                  <a:gd name="connsiteX30-1357" fmla="*/ 4518 w 10000"/>
                  <a:gd name="connsiteY30-1358" fmla="*/ 6092 h 10000"/>
                  <a:gd name="connsiteX31-1359" fmla="*/ 5531 w 10000"/>
                  <a:gd name="connsiteY31-1360" fmla="*/ 6642 h 10000"/>
                  <a:gd name="connsiteX32-1361" fmla="*/ 5611 w 10000"/>
                  <a:gd name="connsiteY32-1362" fmla="*/ 6642 h 10000"/>
                  <a:gd name="connsiteX33-1363" fmla="*/ 6093 w 10000"/>
                  <a:gd name="connsiteY33-1364" fmla="*/ 6129 h 10000"/>
                  <a:gd name="connsiteX34-1365" fmla="*/ 6013 w 10000"/>
                  <a:gd name="connsiteY34-1366" fmla="*/ 5907 h 10000"/>
                  <a:gd name="connsiteX35-1367" fmla="*/ 5820 w 10000"/>
                  <a:gd name="connsiteY35-1368" fmla="*/ 5981 h 10000"/>
                  <a:gd name="connsiteX36-1369" fmla="*/ 5547 w 10000"/>
                  <a:gd name="connsiteY36-1370" fmla="*/ 6312 h 10000"/>
                  <a:gd name="connsiteX37-1371" fmla="*/ 4695 w 10000"/>
                  <a:gd name="connsiteY37-1372" fmla="*/ 5834 h 10000"/>
                  <a:gd name="connsiteX38-1373" fmla="*/ 2510 w 10000"/>
                  <a:gd name="connsiteY38-1374" fmla="*/ 5852 h 10000"/>
                  <a:gd name="connsiteX39-1375" fmla="*/ 1545 w 10000"/>
                  <a:gd name="connsiteY39-1376" fmla="*/ 5981 h 10000"/>
                  <a:gd name="connsiteX40-1377" fmla="*/ 1208 w 10000"/>
                  <a:gd name="connsiteY40-1378" fmla="*/ 5431 h 10000"/>
                  <a:gd name="connsiteX41-1379" fmla="*/ 1514 w 10000"/>
                  <a:gd name="connsiteY41-1380" fmla="*/ 4386 h 10000"/>
                  <a:gd name="connsiteX42-1381" fmla="*/ 1561 w 10000"/>
                  <a:gd name="connsiteY42-1382" fmla="*/ 4203 h 10000"/>
                  <a:gd name="connsiteX43-1383" fmla="*/ 1787 w 10000"/>
                  <a:gd name="connsiteY43-1384" fmla="*/ 2991 h 10000"/>
                  <a:gd name="connsiteX44-1385" fmla="*/ 3136 w 10000"/>
                  <a:gd name="connsiteY44-1386" fmla="*/ 2606 h 10000"/>
                  <a:gd name="connsiteX45-1387" fmla="*/ 3876 w 10000"/>
                  <a:gd name="connsiteY45-1388" fmla="*/ 3799 h 10000"/>
                  <a:gd name="connsiteX46-1389" fmla="*/ 2703 w 10000"/>
                  <a:gd name="connsiteY46-1390" fmla="*/ 4569 h 10000"/>
                  <a:gd name="connsiteX47-1391" fmla="*/ 2719 w 10000"/>
                  <a:gd name="connsiteY47-1392" fmla="*/ 4808 h 10000"/>
                  <a:gd name="connsiteX48-1393" fmla="*/ 2927 w 10000"/>
                  <a:gd name="connsiteY48-1394" fmla="*/ 4771 h 10000"/>
                  <a:gd name="connsiteX49-1395" fmla="*/ 4744 w 10000"/>
                  <a:gd name="connsiteY49-1396" fmla="*/ 4423 h 10000"/>
                  <a:gd name="connsiteX50-1397" fmla="*/ 4937 w 10000"/>
                  <a:gd name="connsiteY50-1398" fmla="*/ 4423 h 10000"/>
                  <a:gd name="connsiteX51-1399" fmla="*/ 5804 w 10000"/>
                  <a:gd name="connsiteY51-1400" fmla="*/ 4184 h 10000"/>
                  <a:gd name="connsiteX52-1401" fmla="*/ 6383 w 10000"/>
                  <a:gd name="connsiteY52-1402" fmla="*/ 4973 h 10000"/>
                  <a:gd name="connsiteX53-1403" fmla="*/ 6512 w 10000"/>
                  <a:gd name="connsiteY53-1404" fmla="*/ 5119 h 10000"/>
                  <a:gd name="connsiteX54-1405" fmla="*/ 7572 w 10000"/>
                  <a:gd name="connsiteY54-1406" fmla="*/ 6532 h 10000"/>
                  <a:gd name="connsiteX55-1407" fmla="*/ 7209 w 10000"/>
                  <a:gd name="connsiteY55-1408" fmla="*/ 7879 h 10000"/>
                  <a:gd name="connsiteX56-1409" fmla="*/ 5483 w 10000"/>
                  <a:gd name="connsiteY56-1410" fmla="*/ 8218 h 10000"/>
                  <a:gd name="connsiteX57-1411" fmla="*/ 5467 w 10000"/>
                  <a:gd name="connsiteY57-1412" fmla="*/ 8273 h 10000"/>
                  <a:gd name="connsiteX58-1413" fmla="*/ 3490 w 10000"/>
                  <a:gd name="connsiteY58-1414" fmla="*/ 8053 h 10000"/>
                  <a:gd name="connsiteX59-1415" fmla="*/ 3345 w 10000"/>
                  <a:gd name="connsiteY59-1416" fmla="*/ 7357 h 10000"/>
                  <a:gd name="connsiteX60-1417" fmla="*/ 3586 w 10000"/>
                  <a:gd name="connsiteY60-1418" fmla="*/ 7082 h 10000"/>
                  <a:gd name="connsiteX61-1419" fmla="*/ 3683 w 10000"/>
                  <a:gd name="connsiteY61-1420" fmla="*/ 6880 h 10000"/>
                  <a:gd name="connsiteX62-1421" fmla="*/ 3490 w 10000"/>
                  <a:gd name="connsiteY62-1422" fmla="*/ 6770 h 10000"/>
                  <a:gd name="connsiteX63-1423" fmla="*/ 3072 w 10000"/>
                  <a:gd name="connsiteY63-1424" fmla="*/ 7247 h 10000"/>
                  <a:gd name="connsiteX64-1425" fmla="*/ 3249 w 10000"/>
                  <a:gd name="connsiteY64-1426" fmla="*/ 8255 h 10000"/>
                  <a:gd name="connsiteX65-1427" fmla="*/ 3249 w 10000"/>
                  <a:gd name="connsiteY65-1428" fmla="*/ 8273 h 10000"/>
                  <a:gd name="connsiteX66-1429" fmla="*/ 4680 w 10000"/>
                  <a:gd name="connsiteY66-1430" fmla="*/ 8825 h 10000"/>
                  <a:gd name="connsiteX67-1431" fmla="*/ 5354 w 10000"/>
                  <a:gd name="connsiteY67-1432" fmla="*/ 8677 h 10000"/>
                  <a:gd name="connsiteX68-1433" fmla="*/ 3393 w 10000"/>
                  <a:gd name="connsiteY68-1434" fmla="*/ 9998 h 10000"/>
                  <a:gd name="connsiteX69-1435" fmla="*/ 2253 w 10000"/>
                  <a:gd name="connsiteY69-1436" fmla="*/ 9228 h 10000"/>
                  <a:gd name="connsiteX70-1437" fmla="*/ 1224 w 10000"/>
                  <a:gd name="connsiteY70-1438" fmla="*/ 7137 h 10000"/>
                  <a:gd name="connsiteX71-1439" fmla="*/ 3 w 10000"/>
                  <a:gd name="connsiteY71-1440" fmla="*/ 4954 h 10000"/>
                  <a:gd name="connsiteX0-1441" fmla="*/ 3 w 10000"/>
                  <a:gd name="connsiteY0-1442" fmla="*/ 4954 h 10000"/>
                  <a:gd name="connsiteX1-1443" fmla="*/ 726 w 10000"/>
                  <a:gd name="connsiteY1-1444" fmla="*/ 3028 h 10000"/>
                  <a:gd name="connsiteX2-1445" fmla="*/ 1337 w 10000"/>
                  <a:gd name="connsiteY2-1446" fmla="*/ 1635 h 10000"/>
                  <a:gd name="connsiteX3-1447" fmla="*/ 3233 w 10000"/>
                  <a:gd name="connsiteY3-1448" fmla="*/ 773 h 10000"/>
                  <a:gd name="connsiteX4-1449" fmla="*/ 5997 w 10000"/>
                  <a:gd name="connsiteY4-1450" fmla="*/ 424 h 10000"/>
                  <a:gd name="connsiteX5-1451" fmla="*/ 8488 w 10000"/>
                  <a:gd name="connsiteY5-1452" fmla="*/ 1452 h 10000"/>
                  <a:gd name="connsiteX6-1453" fmla="*/ 9693 w 10000"/>
                  <a:gd name="connsiteY6-1454" fmla="*/ 4661 h 10000"/>
                  <a:gd name="connsiteX7-1455" fmla="*/ 7765 w 10000"/>
                  <a:gd name="connsiteY7-1456" fmla="*/ 5852 h 10000"/>
                  <a:gd name="connsiteX8-1457" fmla="*/ 6752 w 10000"/>
                  <a:gd name="connsiteY8-1458" fmla="*/ 4844 h 10000"/>
                  <a:gd name="connsiteX9-1459" fmla="*/ 7444 w 10000"/>
                  <a:gd name="connsiteY9-1460" fmla="*/ 2845 h 10000"/>
                  <a:gd name="connsiteX10-1461" fmla="*/ 8680 w 10000"/>
                  <a:gd name="connsiteY10-1462" fmla="*/ 2808 h 10000"/>
                  <a:gd name="connsiteX11-1463" fmla="*/ 8873 w 10000"/>
                  <a:gd name="connsiteY11-1464" fmla="*/ 3799 h 10000"/>
                  <a:gd name="connsiteX12-1465" fmla="*/ 8568 w 10000"/>
                  <a:gd name="connsiteY12-1466" fmla="*/ 4203 h 10000"/>
                  <a:gd name="connsiteX13-1467" fmla="*/ 7941 w 10000"/>
                  <a:gd name="connsiteY13-1468" fmla="*/ 4184 h 10000"/>
                  <a:gd name="connsiteX14-1469" fmla="*/ 7748 w 10000"/>
                  <a:gd name="connsiteY14-1470" fmla="*/ 4276 h 10000"/>
                  <a:gd name="connsiteX15-1471" fmla="*/ 7829 w 10000"/>
                  <a:gd name="connsiteY15-1472" fmla="*/ 4496 h 10000"/>
                  <a:gd name="connsiteX16-1473" fmla="*/ 8664 w 10000"/>
                  <a:gd name="connsiteY16-1474" fmla="*/ 4514 h 10000"/>
                  <a:gd name="connsiteX17-1475" fmla="*/ 9163 w 10000"/>
                  <a:gd name="connsiteY17-1476" fmla="*/ 3928 h 10000"/>
                  <a:gd name="connsiteX18-1477" fmla="*/ 8857 w 10000"/>
                  <a:gd name="connsiteY18-1478" fmla="*/ 2533 h 10000"/>
                  <a:gd name="connsiteX19-1479" fmla="*/ 7637 w 10000"/>
                  <a:gd name="connsiteY19-1480" fmla="*/ 2350 h 10000"/>
                  <a:gd name="connsiteX20-1481" fmla="*/ 6720 w 10000"/>
                  <a:gd name="connsiteY20-1482" fmla="*/ 1360 h 10000"/>
                  <a:gd name="connsiteX21-1483" fmla="*/ 5627 w 10000"/>
                  <a:gd name="connsiteY21-1484" fmla="*/ 1470 h 10000"/>
                  <a:gd name="connsiteX22-1485" fmla="*/ 4390 w 10000"/>
                  <a:gd name="connsiteY22-1486" fmla="*/ 902 h 10000"/>
                  <a:gd name="connsiteX23-1487" fmla="*/ 3442 w 10000"/>
                  <a:gd name="connsiteY23-1488" fmla="*/ 1543 h 10000"/>
                  <a:gd name="connsiteX24-1489" fmla="*/ 3201 w 10000"/>
                  <a:gd name="connsiteY24-1490" fmla="*/ 2277 h 10000"/>
                  <a:gd name="connsiteX25-1491" fmla="*/ 1578 w 10000"/>
                  <a:gd name="connsiteY25-1492" fmla="*/ 2771 h 10000"/>
                  <a:gd name="connsiteX26-1493" fmla="*/ 1257 w 10000"/>
                  <a:gd name="connsiteY26-1494" fmla="*/ 4203 h 10000"/>
                  <a:gd name="connsiteX27-1495" fmla="*/ 902 w 10000"/>
                  <a:gd name="connsiteY27-1496" fmla="*/ 5486 h 10000"/>
                  <a:gd name="connsiteX28-1497" fmla="*/ 1417 w 10000"/>
                  <a:gd name="connsiteY28-1498" fmla="*/ 6294 h 10000"/>
                  <a:gd name="connsiteX29-1499" fmla="*/ 2670 w 10000"/>
                  <a:gd name="connsiteY29-1500" fmla="*/ 6129 h 10000"/>
                  <a:gd name="connsiteX30-1501" fmla="*/ 4518 w 10000"/>
                  <a:gd name="connsiteY30-1502" fmla="*/ 6092 h 10000"/>
                  <a:gd name="connsiteX31-1503" fmla="*/ 5531 w 10000"/>
                  <a:gd name="connsiteY31-1504" fmla="*/ 6642 h 10000"/>
                  <a:gd name="connsiteX32-1505" fmla="*/ 5611 w 10000"/>
                  <a:gd name="connsiteY32-1506" fmla="*/ 6642 h 10000"/>
                  <a:gd name="connsiteX33-1507" fmla="*/ 6093 w 10000"/>
                  <a:gd name="connsiteY33-1508" fmla="*/ 6129 h 10000"/>
                  <a:gd name="connsiteX34-1509" fmla="*/ 6013 w 10000"/>
                  <a:gd name="connsiteY34-1510" fmla="*/ 5907 h 10000"/>
                  <a:gd name="connsiteX35-1511" fmla="*/ 5820 w 10000"/>
                  <a:gd name="connsiteY35-1512" fmla="*/ 5981 h 10000"/>
                  <a:gd name="connsiteX36-1513" fmla="*/ 5547 w 10000"/>
                  <a:gd name="connsiteY36-1514" fmla="*/ 6312 h 10000"/>
                  <a:gd name="connsiteX37-1515" fmla="*/ 4695 w 10000"/>
                  <a:gd name="connsiteY37-1516" fmla="*/ 5834 h 10000"/>
                  <a:gd name="connsiteX38-1517" fmla="*/ 2510 w 10000"/>
                  <a:gd name="connsiteY38-1518" fmla="*/ 5852 h 10000"/>
                  <a:gd name="connsiteX39-1519" fmla="*/ 1545 w 10000"/>
                  <a:gd name="connsiteY39-1520" fmla="*/ 5981 h 10000"/>
                  <a:gd name="connsiteX40-1521" fmla="*/ 1208 w 10000"/>
                  <a:gd name="connsiteY40-1522" fmla="*/ 5431 h 10000"/>
                  <a:gd name="connsiteX41-1523" fmla="*/ 1514 w 10000"/>
                  <a:gd name="connsiteY41-1524" fmla="*/ 4386 h 10000"/>
                  <a:gd name="connsiteX42-1525" fmla="*/ 1561 w 10000"/>
                  <a:gd name="connsiteY42-1526" fmla="*/ 4203 h 10000"/>
                  <a:gd name="connsiteX43-1527" fmla="*/ 1787 w 10000"/>
                  <a:gd name="connsiteY43-1528" fmla="*/ 2991 h 10000"/>
                  <a:gd name="connsiteX44-1529" fmla="*/ 3136 w 10000"/>
                  <a:gd name="connsiteY44-1530" fmla="*/ 2606 h 10000"/>
                  <a:gd name="connsiteX45-1531" fmla="*/ 3876 w 10000"/>
                  <a:gd name="connsiteY45-1532" fmla="*/ 3799 h 10000"/>
                  <a:gd name="connsiteX46-1533" fmla="*/ 2703 w 10000"/>
                  <a:gd name="connsiteY46-1534" fmla="*/ 4569 h 10000"/>
                  <a:gd name="connsiteX47-1535" fmla="*/ 2719 w 10000"/>
                  <a:gd name="connsiteY47-1536" fmla="*/ 4808 h 10000"/>
                  <a:gd name="connsiteX48-1537" fmla="*/ 2927 w 10000"/>
                  <a:gd name="connsiteY48-1538" fmla="*/ 4771 h 10000"/>
                  <a:gd name="connsiteX49-1539" fmla="*/ 4744 w 10000"/>
                  <a:gd name="connsiteY49-1540" fmla="*/ 4423 h 10000"/>
                  <a:gd name="connsiteX50-1541" fmla="*/ 4937 w 10000"/>
                  <a:gd name="connsiteY50-1542" fmla="*/ 4423 h 10000"/>
                  <a:gd name="connsiteX51-1543" fmla="*/ 5804 w 10000"/>
                  <a:gd name="connsiteY51-1544" fmla="*/ 4184 h 10000"/>
                  <a:gd name="connsiteX52-1545" fmla="*/ 6383 w 10000"/>
                  <a:gd name="connsiteY52-1546" fmla="*/ 4973 h 10000"/>
                  <a:gd name="connsiteX53-1547" fmla="*/ 6512 w 10000"/>
                  <a:gd name="connsiteY53-1548" fmla="*/ 5119 h 10000"/>
                  <a:gd name="connsiteX54-1549" fmla="*/ 7572 w 10000"/>
                  <a:gd name="connsiteY54-1550" fmla="*/ 6532 h 10000"/>
                  <a:gd name="connsiteX55-1551" fmla="*/ 7209 w 10000"/>
                  <a:gd name="connsiteY55-1552" fmla="*/ 7879 h 10000"/>
                  <a:gd name="connsiteX56-1553" fmla="*/ 5483 w 10000"/>
                  <a:gd name="connsiteY56-1554" fmla="*/ 8218 h 10000"/>
                  <a:gd name="connsiteX57-1555" fmla="*/ 5467 w 10000"/>
                  <a:gd name="connsiteY57-1556" fmla="*/ 8273 h 10000"/>
                  <a:gd name="connsiteX58-1557" fmla="*/ 3490 w 10000"/>
                  <a:gd name="connsiteY58-1558" fmla="*/ 8053 h 10000"/>
                  <a:gd name="connsiteX59-1559" fmla="*/ 3345 w 10000"/>
                  <a:gd name="connsiteY59-1560" fmla="*/ 7357 h 10000"/>
                  <a:gd name="connsiteX60-1561" fmla="*/ 3586 w 10000"/>
                  <a:gd name="connsiteY60-1562" fmla="*/ 7082 h 10000"/>
                  <a:gd name="connsiteX61-1563" fmla="*/ 3683 w 10000"/>
                  <a:gd name="connsiteY61-1564" fmla="*/ 6880 h 10000"/>
                  <a:gd name="connsiteX62-1565" fmla="*/ 3490 w 10000"/>
                  <a:gd name="connsiteY62-1566" fmla="*/ 6770 h 10000"/>
                  <a:gd name="connsiteX63-1567" fmla="*/ 3072 w 10000"/>
                  <a:gd name="connsiteY63-1568" fmla="*/ 7247 h 10000"/>
                  <a:gd name="connsiteX64-1569" fmla="*/ 3249 w 10000"/>
                  <a:gd name="connsiteY64-1570" fmla="*/ 8255 h 10000"/>
                  <a:gd name="connsiteX65-1571" fmla="*/ 3249 w 10000"/>
                  <a:gd name="connsiteY65-1572" fmla="*/ 8273 h 10000"/>
                  <a:gd name="connsiteX66-1573" fmla="*/ 4680 w 10000"/>
                  <a:gd name="connsiteY66-1574" fmla="*/ 8825 h 10000"/>
                  <a:gd name="connsiteX67-1575" fmla="*/ 5354 w 10000"/>
                  <a:gd name="connsiteY67-1576" fmla="*/ 8677 h 10000"/>
                  <a:gd name="connsiteX68-1577" fmla="*/ 3393 w 10000"/>
                  <a:gd name="connsiteY68-1578" fmla="*/ 9998 h 10000"/>
                  <a:gd name="connsiteX69-1579" fmla="*/ 2253 w 10000"/>
                  <a:gd name="connsiteY69-1580" fmla="*/ 9228 h 10000"/>
                  <a:gd name="connsiteX70-1581" fmla="*/ 1224 w 10000"/>
                  <a:gd name="connsiteY70-1582" fmla="*/ 7137 h 10000"/>
                  <a:gd name="connsiteX71-1583" fmla="*/ 3 w 10000"/>
                  <a:gd name="connsiteY71-1584" fmla="*/ 4954 h 10000"/>
                  <a:gd name="connsiteX0-1585" fmla="*/ 3 w 10000"/>
                  <a:gd name="connsiteY0-1586" fmla="*/ 4954 h 10000"/>
                  <a:gd name="connsiteX1-1587" fmla="*/ 726 w 10000"/>
                  <a:gd name="connsiteY1-1588" fmla="*/ 3028 h 10000"/>
                  <a:gd name="connsiteX2-1589" fmla="*/ 1337 w 10000"/>
                  <a:gd name="connsiteY2-1590" fmla="*/ 1635 h 10000"/>
                  <a:gd name="connsiteX3-1591" fmla="*/ 3233 w 10000"/>
                  <a:gd name="connsiteY3-1592" fmla="*/ 773 h 10000"/>
                  <a:gd name="connsiteX4-1593" fmla="*/ 5997 w 10000"/>
                  <a:gd name="connsiteY4-1594" fmla="*/ 424 h 10000"/>
                  <a:gd name="connsiteX5-1595" fmla="*/ 8488 w 10000"/>
                  <a:gd name="connsiteY5-1596" fmla="*/ 1452 h 10000"/>
                  <a:gd name="connsiteX6-1597" fmla="*/ 9693 w 10000"/>
                  <a:gd name="connsiteY6-1598" fmla="*/ 4661 h 10000"/>
                  <a:gd name="connsiteX7-1599" fmla="*/ 7765 w 10000"/>
                  <a:gd name="connsiteY7-1600" fmla="*/ 5852 h 10000"/>
                  <a:gd name="connsiteX8-1601" fmla="*/ 6752 w 10000"/>
                  <a:gd name="connsiteY8-1602" fmla="*/ 4844 h 10000"/>
                  <a:gd name="connsiteX9-1603" fmla="*/ 7444 w 10000"/>
                  <a:gd name="connsiteY9-1604" fmla="*/ 2845 h 10000"/>
                  <a:gd name="connsiteX10-1605" fmla="*/ 8680 w 10000"/>
                  <a:gd name="connsiteY10-1606" fmla="*/ 2808 h 10000"/>
                  <a:gd name="connsiteX11-1607" fmla="*/ 8873 w 10000"/>
                  <a:gd name="connsiteY11-1608" fmla="*/ 3799 h 10000"/>
                  <a:gd name="connsiteX12-1609" fmla="*/ 8568 w 10000"/>
                  <a:gd name="connsiteY12-1610" fmla="*/ 4203 h 10000"/>
                  <a:gd name="connsiteX13-1611" fmla="*/ 7941 w 10000"/>
                  <a:gd name="connsiteY13-1612" fmla="*/ 4184 h 10000"/>
                  <a:gd name="connsiteX14-1613" fmla="*/ 7748 w 10000"/>
                  <a:gd name="connsiteY14-1614" fmla="*/ 4276 h 10000"/>
                  <a:gd name="connsiteX15-1615" fmla="*/ 7829 w 10000"/>
                  <a:gd name="connsiteY15-1616" fmla="*/ 4496 h 10000"/>
                  <a:gd name="connsiteX16-1617" fmla="*/ 8664 w 10000"/>
                  <a:gd name="connsiteY16-1618" fmla="*/ 4514 h 10000"/>
                  <a:gd name="connsiteX17-1619" fmla="*/ 9163 w 10000"/>
                  <a:gd name="connsiteY17-1620" fmla="*/ 3928 h 10000"/>
                  <a:gd name="connsiteX18-1621" fmla="*/ 8857 w 10000"/>
                  <a:gd name="connsiteY18-1622" fmla="*/ 2533 h 10000"/>
                  <a:gd name="connsiteX19-1623" fmla="*/ 7637 w 10000"/>
                  <a:gd name="connsiteY19-1624" fmla="*/ 2350 h 10000"/>
                  <a:gd name="connsiteX20-1625" fmla="*/ 6720 w 10000"/>
                  <a:gd name="connsiteY20-1626" fmla="*/ 1360 h 10000"/>
                  <a:gd name="connsiteX21-1627" fmla="*/ 5627 w 10000"/>
                  <a:gd name="connsiteY21-1628" fmla="*/ 1470 h 10000"/>
                  <a:gd name="connsiteX22-1629" fmla="*/ 4390 w 10000"/>
                  <a:gd name="connsiteY22-1630" fmla="*/ 902 h 10000"/>
                  <a:gd name="connsiteX23-1631" fmla="*/ 3442 w 10000"/>
                  <a:gd name="connsiteY23-1632" fmla="*/ 1543 h 10000"/>
                  <a:gd name="connsiteX24-1633" fmla="*/ 3201 w 10000"/>
                  <a:gd name="connsiteY24-1634" fmla="*/ 2277 h 10000"/>
                  <a:gd name="connsiteX25-1635" fmla="*/ 1578 w 10000"/>
                  <a:gd name="connsiteY25-1636" fmla="*/ 2771 h 10000"/>
                  <a:gd name="connsiteX26-1637" fmla="*/ 1257 w 10000"/>
                  <a:gd name="connsiteY26-1638" fmla="*/ 4203 h 10000"/>
                  <a:gd name="connsiteX27-1639" fmla="*/ 902 w 10000"/>
                  <a:gd name="connsiteY27-1640" fmla="*/ 5486 h 10000"/>
                  <a:gd name="connsiteX28-1641" fmla="*/ 1417 w 10000"/>
                  <a:gd name="connsiteY28-1642" fmla="*/ 6294 h 10000"/>
                  <a:gd name="connsiteX29-1643" fmla="*/ 2670 w 10000"/>
                  <a:gd name="connsiteY29-1644" fmla="*/ 6129 h 10000"/>
                  <a:gd name="connsiteX30-1645" fmla="*/ 4518 w 10000"/>
                  <a:gd name="connsiteY30-1646" fmla="*/ 6092 h 10000"/>
                  <a:gd name="connsiteX31-1647" fmla="*/ 5531 w 10000"/>
                  <a:gd name="connsiteY31-1648" fmla="*/ 6642 h 10000"/>
                  <a:gd name="connsiteX32-1649" fmla="*/ 5611 w 10000"/>
                  <a:gd name="connsiteY32-1650" fmla="*/ 6642 h 10000"/>
                  <a:gd name="connsiteX33-1651" fmla="*/ 6093 w 10000"/>
                  <a:gd name="connsiteY33-1652" fmla="*/ 6129 h 10000"/>
                  <a:gd name="connsiteX34-1653" fmla="*/ 6013 w 10000"/>
                  <a:gd name="connsiteY34-1654" fmla="*/ 5907 h 10000"/>
                  <a:gd name="connsiteX35-1655" fmla="*/ 5820 w 10000"/>
                  <a:gd name="connsiteY35-1656" fmla="*/ 5981 h 10000"/>
                  <a:gd name="connsiteX36-1657" fmla="*/ 5547 w 10000"/>
                  <a:gd name="connsiteY36-1658" fmla="*/ 6312 h 10000"/>
                  <a:gd name="connsiteX37-1659" fmla="*/ 4695 w 10000"/>
                  <a:gd name="connsiteY37-1660" fmla="*/ 5834 h 10000"/>
                  <a:gd name="connsiteX38-1661" fmla="*/ 2510 w 10000"/>
                  <a:gd name="connsiteY38-1662" fmla="*/ 5852 h 10000"/>
                  <a:gd name="connsiteX39-1663" fmla="*/ 1545 w 10000"/>
                  <a:gd name="connsiteY39-1664" fmla="*/ 5981 h 10000"/>
                  <a:gd name="connsiteX40-1665" fmla="*/ 1208 w 10000"/>
                  <a:gd name="connsiteY40-1666" fmla="*/ 5431 h 10000"/>
                  <a:gd name="connsiteX41-1667" fmla="*/ 1514 w 10000"/>
                  <a:gd name="connsiteY41-1668" fmla="*/ 4386 h 10000"/>
                  <a:gd name="connsiteX42-1669" fmla="*/ 1561 w 10000"/>
                  <a:gd name="connsiteY42-1670" fmla="*/ 4203 h 10000"/>
                  <a:gd name="connsiteX43-1671" fmla="*/ 1787 w 10000"/>
                  <a:gd name="connsiteY43-1672" fmla="*/ 2991 h 10000"/>
                  <a:gd name="connsiteX44-1673" fmla="*/ 3136 w 10000"/>
                  <a:gd name="connsiteY44-1674" fmla="*/ 2606 h 10000"/>
                  <a:gd name="connsiteX45-1675" fmla="*/ 3876 w 10000"/>
                  <a:gd name="connsiteY45-1676" fmla="*/ 3799 h 10000"/>
                  <a:gd name="connsiteX46-1677" fmla="*/ 2703 w 10000"/>
                  <a:gd name="connsiteY46-1678" fmla="*/ 4569 h 10000"/>
                  <a:gd name="connsiteX47-1679" fmla="*/ 2719 w 10000"/>
                  <a:gd name="connsiteY47-1680" fmla="*/ 4808 h 10000"/>
                  <a:gd name="connsiteX48-1681" fmla="*/ 2927 w 10000"/>
                  <a:gd name="connsiteY48-1682" fmla="*/ 4771 h 10000"/>
                  <a:gd name="connsiteX49-1683" fmla="*/ 4744 w 10000"/>
                  <a:gd name="connsiteY49-1684" fmla="*/ 4423 h 10000"/>
                  <a:gd name="connsiteX50-1685" fmla="*/ 4937 w 10000"/>
                  <a:gd name="connsiteY50-1686" fmla="*/ 4423 h 10000"/>
                  <a:gd name="connsiteX51-1687" fmla="*/ 5804 w 10000"/>
                  <a:gd name="connsiteY51-1688" fmla="*/ 4184 h 10000"/>
                  <a:gd name="connsiteX52-1689" fmla="*/ 6383 w 10000"/>
                  <a:gd name="connsiteY52-1690" fmla="*/ 4973 h 10000"/>
                  <a:gd name="connsiteX53-1691" fmla="*/ 6512 w 10000"/>
                  <a:gd name="connsiteY53-1692" fmla="*/ 5119 h 10000"/>
                  <a:gd name="connsiteX54-1693" fmla="*/ 7572 w 10000"/>
                  <a:gd name="connsiteY54-1694" fmla="*/ 6532 h 10000"/>
                  <a:gd name="connsiteX55-1695" fmla="*/ 7273 w 10000"/>
                  <a:gd name="connsiteY55-1696" fmla="*/ 7747 h 10000"/>
                  <a:gd name="connsiteX56-1697" fmla="*/ 5483 w 10000"/>
                  <a:gd name="connsiteY56-1698" fmla="*/ 8218 h 10000"/>
                  <a:gd name="connsiteX57-1699" fmla="*/ 5467 w 10000"/>
                  <a:gd name="connsiteY57-1700" fmla="*/ 8273 h 10000"/>
                  <a:gd name="connsiteX58-1701" fmla="*/ 3490 w 10000"/>
                  <a:gd name="connsiteY58-1702" fmla="*/ 8053 h 10000"/>
                  <a:gd name="connsiteX59-1703" fmla="*/ 3345 w 10000"/>
                  <a:gd name="connsiteY59-1704" fmla="*/ 7357 h 10000"/>
                  <a:gd name="connsiteX60-1705" fmla="*/ 3586 w 10000"/>
                  <a:gd name="connsiteY60-1706" fmla="*/ 7082 h 10000"/>
                  <a:gd name="connsiteX61-1707" fmla="*/ 3683 w 10000"/>
                  <a:gd name="connsiteY61-1708" fmla="*/ 6880 h 10000"/>
                  <a:gd name="connsiteX62-1709" fmla="*/ 3490 w 10000"/>
                  <a:gd name="connsiteY62-1710" fmla="*/ 6770 h 10000"/>
                  <a:gd name="connsiteX63-1711" fmla="*/ 3072 w 10000"/>
                  <a:gd name="connsiteY63-1712" fmla="*/ 7247 h 10000"/>
                  <a:gd name="connsiteX64-1713" fmla="*/ 3249 w 10000"/>
                  <a:gd name="connsiteY64-1714" fmla="*/ 8255 h 10000"/>
                  <a:gd name="connsiteX65-1715" fmla="*/ 3249 w 10000"/>
                  <a:gd name="connsiteY65-1716" fmla="*/ 8273 h 10000"/>
                  <a:gd name="connsiteX66-1717" fmla="*/ 4680 w 10000"/>
                  <a:gd name="connsiteY66-1718" fmla="*/ 8825 h 10000"/>
                  <a:gd name="connsiteX67-1719" fmla="*/ 5354 w 10000"/>
                  <a:gd name="connsiteY67-1720" fmla="*/ 8677 h 10000"/>
                  <a:gd name="connsiteX68-1721" fmla="*/ 3393 w 10000"/>
                  <a:gd name="connsiteY68-1722" fmla="*/ 9998 h 10000"/>
                  <a:gd name="connsiteX69-1723" fmla="*/ 2253 w 10000"/>
                  <a:gd name="connsiteY69-1724" fmla="*/ 9228 h 10000"/>
                  <a:gd name="connsiteX70-1725" fmla="*/ 1224 w 10000"/>
                  <a:gd name="connsiteY70-1726" fmla="*/ 7137 h 10000"/>
                  <a:gd name="connsiteX71-1727" fmla="*/ 3 w 10000"/>
                  <a:gd name="connsiteY71-1728" fmla="*/ 4954 h 10000"/>
                  <a:gd name="connsiteX0-1729" fmla="*/ 3 w 10000"/>
                  <a:gd name="connsiteY0-1730" fmla="*/ 4954 h 10000"/>
                  <a:gd name="connsiteX1-1731" fmla="*/ 726 w 10000"/>
                  <a:gd name="connsiteY1-1732" fmla="*/ 3028 h 10000"/>
                  <a:gd name="connsiteX2-1733" fmla="*/ 1337 w 10000"/>
                  <a:gd name="connsiteY2-1734" fmla="*/ 1635 h 10000"/>
                  <a:gd name="connsiteX3-1735" fmla="*/ 3233 w 10000"/>
                  <a:gd name="connsiteY3-1736" fmla="*/ 773 h 10000"/>
                  <a:gd name="connsiteX4-1737" fmla="*/ 5997 w 10000"/>
                  <a:gd name="connsiteY4-1738" fmla="*/ 424 h 10000"/>
                  <a:gd name="connsiteX5-1739" fmla="*/ 8488 w 10000"/>
                  <a:gd name="connsiteY5-1740" fmla="*/ 1452 h 10000"/>
                  <a:gd name="connsiteX6-1741" fmla="*/ 9693 w 10000"/>
                  <a:gd name="connsiteY6-1742" fmla="*/ 4661 h 10000"/>
                  <a:gd name="connsiteX7-1743" fmla="*/ 7765 w 10000"/>
                  <a:gd name="connsiteY7-1744" fmla="*/ 5852 h 10000"/>
                  <a:gd name="connsiteX8-1745" fmla="*/ 6752 w 10000"/>
                  <a:gd name="connsiteY8-1746" fmla="*/ 4844 h 10000"/>
                  <a:gd name="connsiteX9-1747" fmla="*/ 7444 w 10000"/>
                  <a:gd name="connsiteY9-1748" fmla="*/ 2845 h 10000"/>
                  <a:gd name="connsiteX10-1749" fmla="*/ 8680 w 10000"/>
                  <a:gd name="connsiteY10-1750" fmla="*/ 2808 h 10000"/>
                  <a:gd name="connsiteX11-1751" fmla="*/ 8873 w 10000"/>
                  <a:gd name="connsiteY11-1752" fmla="*/ 3799 h 10000"/>
                  <a:gd name="connsiteX12-1753" fmla="*/ 8568 w 10000"/>
                  <a:gd name="connsiteY12-1754" fmla="*/ 4203 h 10000"/>
                  <a:gd name="connsiteX13-1755" fmla="*/ 7941 w 10000"/>
                  <a:gd name="connsiteY13-1756" fmla="*/ 4184 h 10000"/>
                  <a:gd name="connsiteX14-1757" fmla="*/ 7748 w 10000"/>
                  <a:gd name="connsiteY14-1758" fmla="*/ 4276 h 10000"/>
                  <a:gd name="connsiteX15-1759" fmla="*/ 7829 w 10000"/>
                  <a:gd name="connsiteY15-1760" fmla="*/ 4496 h 10000"/>
                  <a:gd name="connsiteX16-1761" fmla="*/ 8664 w 10000"/>
                  <a:gd name="connsiteY16-1762" fmla="*/ 4514 h 10000"/>
                  <a:gd name="connsiteX17-1763" fmla="*/ 9163 w 10000"/>
                  <a:gd name="connsiteY17-1764" fmla="*/ 3928 h 10000"/>
                  <a:gd name="connsiteX18-1765" fmla="*/ 8857 w 10000"/>
                  <a:gd name="connsiteY18-1766" fmla="*/ 2533 h 10000"/>
                  <a:gd name="connsiteX19-1767" fmla="*/ 7637 w 10000"/>
                  <a:gd name="connsiteY19-1768" fmla="*/ 2350 h 10000"/>
                  <a:gd name="connsiteX20-1769" fmla="*/ 6720 w 10000"/>
                  <a:gd name="connsiteY20-1770" fmla="*/ 1360 h 10000"/>
                  <a:gd name="connsiteX21-1771" fmla="*/ 5627 w 10000"/>
                  <a:gd name="connsiteY21-1772" fmla="*/ 1470 h 10000"/>
                  <a:gd name="connsiteX22-1773" fmla="*/ 4390 w 10000"/>
                  <a:gd name="connsiteY22-1774" fmla="*/ 902 h 10000"/>
                  <a:gd name="connsiteX23-1775" fmla="*/ 3442 w 10000"/>
                  <a:gd name="connsiteY23-1776" fmla="*/ 1543 h 10000"/>
                  <a:gd name="connsiteX24-1777" fmla="*/ 3201 w 10000"/>
                  <a:gd name="connsiteY24-1778" fmla="*/ 2277 h 10000"/>
                  <a:gd name="connsiteX25-1779" fmla="*/ 1578 w 10000"/>
                  <a:gd name="connsiteY25-1780" fmla="*/ 2771 h 10000"/>
                  <a:gd name="connsiteX26-1781" fmla="*/ 1257 w 10000"/>
                  <a:gd name="connsiteY26-1782" fmla="*/ 4203 h 10000"/>
                  <a:gd name="connsiteX27-1783" fmla="*/ 902 w 10000"/>
                  <a:gd name="connsiteY27-1784" fmla="*/ 5486 h 10000"/>
                  <a:gd name="connsiteX28-1785" fmla="*/ 1417 w 10000"/>
                  <a:gd name="connsiteY28-1786" fmla="*/ 6294 h 10000"/>
                  <a:gd name="connsiteX29-1787" fmla="*/ 2670 w 10000"/>
                  <a:gd name="connsiteY29-1788" fmla="*/ 6129 h 10000"/>
                  <a:gd name="connsiteX30-1789" fmla="*/ 4518 w 10000"/>
                  <a:gd name="connsiteY30-1790" fmla="*/ 6092 h 10000"/>
                  <a:gd name="connsiteX31-1791" fmla="*/ 5531 w 10000"/>
                  <a:gd name="connsiteY31-1792" fmla="*/ 6642 h 10000"/>
                  <a:gd name="connsiteX32-1793" fmla="*/ 5611 w 10000"/>
                  <a:gd name="connsiteY32-1794" fmla="*/ 6642 h 10000"/>
                  <a:gd name="connsiteX33-1795" fmla="*/ 6093 w 10000"/>
                  <a:gd name="connsiteY33-1796" fmla="*/ 6129 h 10000"/>
                  <a:gd name="connsiteX34-1797" fmla="*/ 6013 w 10000"/>
                  <a:gd name="connsiteY34-1798" fmla="*/ 5907 h 10000"/>
                  <a:gd name="connsiteX35-1799" fmla="*/ 5820 w 10000"/>
                  <a:gd name="connsiteY35-1800" fmla="*/ 5981 h 10000"/>
                  <a:gd name="connsiteX36-1801" fmla="*/ 5547 w 10000"/>
                  <a:gd name="connsiteY36-1802" fmla="*/ 6312 h 10000"/>
                  <a:gd name="connsiteX37-1803" fmla="*/ 4695 w 10000"/>
                  <a:gd name="connsiteY37-1804" fmla="*/ 5834 h 10000"/>
                  <a:gd name="connsiteX38-1805" fmla="*/ 2510 w 10000"/>
                  <a:gd name="connsiteY38-1806" fmla="*/ 5852 h 10000"/>
                  <a:gd name="connsiteX39-1807" fmla="*/ 1545 w 10000"/>
                  <a:gd name="connsiteY39-1808" fmla="*/ 5981 h 10000"/>
                  <a:gd name="connsiteX40-1809" fmla="*/ 1208 w 10000"/>
                  <a:gd name="connsiteY40-1810" fmla="*/ 5431 h 10000"/>
                  <a:gd name="connsiteX41-1811" fmla="*/ 1514 w 10000"/>
                  <a:gd name="connsiteY41-1812" fmla="*/ 4386 h 10000"/>
                  <a:gd name="connsiteX42-1813" fmla="*/ 1561 w 10000"/>
                  <a:gd name="connsiteY42-1814" fmla="*/ 4203 h 10000"/>
                  <a:gd name="connsiteX43-1815" fmla="*/ 1787 w 10000"/>
                  <a:gd name="connsiteY43-1816" fmla="*/ 2991 h 10000"/>
                  <a:gd name="connsiteX44-1817" fmla="*/ 3136 w 10000"/>
                  <a:gd name="connsiteY44-1818" fmla="*/ 2606 h 10000"/>
                  <a:gd name="connsiteX45-1819" fmla="*/ 3876 w 10000"/>
                  <a:gd name="connsiteY45-1820" fmla="*/ 3799 h 10000"/>
                  <a:gd name="connsiteX46-1821" fmla="*/ 2703 w 10000"/>
                  <a:gd name="connsiteY46-1822" fmla="*/ 4569 h 10000"/>
                  <a:gd name="connsiteX47-1823" fmla="*/ 2719 w 10000"/>
                  <a:gd name="connsiteY47-1824" fmla="*/ 4808 h 10000"/>
                  <a:gd name="connsiteX48-1825" fmla="*/ 2927 w 10000"/>
                  <a:gd name="connsiteY48-1826" fmla="*/ 4771 h 10000"/>
                  <a:gd name="connsiteX49-1827" fmla="*/ 4744 w 10000"/>
                  <a:gd name="connsiteY49-1828" fmla="*/ 4423 h 10000"/>
                  <a:gd name="connsiteX50-1829" fmla="*/ 4937 w 10000"/>
                  <a:gd name="connsiteY50-1830" fmla="*/ 4423 h 10000"/>
                  <a:gd name="connsiteX51-1831" fmla="*/ 5804 w 10000"/>
                  <a:gd name="connsiteY51-1832" fmla="*/ 4184 h 10000"/>
                  <a:gd name="connsiteX52-1833" fmla="*/ 6383 w 10000"/>
                  <a:gd name="connsiteY52-1834" fmla="*/ 4973 h 10000"/>
                  <a:gd name="connsiteX53-1835" fmla="*/ 6512 w 10000"/>
                  <a:gd name="connsiteY53-1836" fmla="*/ 5119 h 10000"/>
                  <a:gd name="connsiteX54-1837" fmla="*/ 7572 w 10000"/>
                  <a:gd name="connsiteY54-1838" fmla="*/ 6532 h 10000"/>
                  <a:gd name="connsiteX55-1839" fmla="*/ 7273 w 10000"/>
                  <a:gd name="connsiteY55-1840" fmla="*/ 7747 h 10000"/>
                  <a:gd name="connsiteX56-1841" fmla="*/ 5483 w 10000"/>
                  <a:gd name="connsiteY56-1842" fmla="*/ 8218 h 10000"/>
                  <a:gd name="connsiteX57-1843" fmla="*/ 5467 w 10000"/>
                  <a:gd name="connsiteY57-1844" fmla="*/ 8273 h 10000"/>
                  <a:gd name="connsiteX58-1845" fmla="*/ 3490 w 10000"/>
                  <a:gd name="connsiteY58-1846" fmla="*/ 8053 h 10000"/>
                  <a:gd name="connsiteX59-1847" fmla="*/ 3345 w 10000"/>
                  <a:gd name="connsiteY59-1848" fmla="*/ 7357 h 10000"/>
                  <a:gd name="connsiteX60-1849" fmla="*/ 3586 w 10000"/>
                  <a:gd name="connsiteY60-1850" fmla="*/ 7082 h 10000"/>
                  <a:gd name="connsiteX61-1851" fmla="*/ 3683 w 10000"/>
                  <a:gd name="connsiteY61-1852" fmla="*/ 6880 h 10000"/>
                  <a:gd name="connsiteX62-1853" fmla="*/ 3490 w 10000"/>
                  <a:gd name="connsiteY62-1854" fmla="*/ 6770 h 10000"/>
                  <a:gd name="connsiteX63-1855" fmla="*/ 3072 w 10000"/>
                  <a:gd name="connsiteY63-1856" fmla="*/ 7247 h 10000"/>
                  <a:gd name="connsiteX64-1857" fmla="*/ 3249 w 10000"/>
                  <a:gd name="connsiteY64-1858" fmla="*/ 8255 h 10000"/>
                  <a:gd name="connsiteX65-1859" fmla="*/ 3249 w 10000"/>
                  <a:gd name="connsiteY65-1860" fmla="*/ 8273 h 10000"/>
                  <a:gd name="connsiteX66-1861" fmla="*/ 4680 w 10000"/>
                  <a:gd name="connsiteY66-1862" fmla="*/ 8825 h 10000"/>
                  <a:gd name="connsiteX67-1863" fmla="*/ 5354 w 10000"/>
                  <a:gd name="connsiteY67-1864" fmla="*/ 8677 h 10000"/>
                  <a:gd name="connsiteX68-1865" fmla="*/ 3393 w 10000"/>
                  <a:gd name="connsiteY68-1866" fmla="*/ 9998 h 10000"/>
                  <a:gd name="connsiteX69-1867" fmla="*/ 2253 w 10000"/>
                  <a:gd name="connsiteY69-1868" fmla="*/ 9228 h 10000"/>
                  <a:gd name="connsiteX70-1869" fmla="*/ 1224 w 10000"/>
                  <a:gd name="connsiteY70-1870" fmla="*/ 7137 h 10000"/>
                  <a:gd name="connsiteX71-1871" fmla="*/ 3 w 10000"/>
                  <a:gd name="connsiteY71-1872" fmla="*/ 4954 h 10000"/>
                  <a:gd name="connsiteX0-1873" fmla="*/ 3 w 10000"/>
                  <a:gd name="connsiteY0-1874" fmla="*/ 4954 h 10000"/>
                  <a:gd name="connsiteX1-1875" fmla="*/ 726 w 10000"/>
                  <a:gd name="connsiteY1-1876" fmla="*/ 3028 h 10000"/>
                  <a:gd name="connsiteX2-1877" fmla="*/ 1337 w 10000"/>
                  <a:gd name="connsiteY2-1878" fmla="*/ 1635 h 10000"/>
                  <a:gd name="connsiteX3-1879" fmla="*/ 3233 w 10000"/>
                  <a:gd name="connsiteY3-1880" fmla="*/ 773 h 10000"/>
                  <a:gd name="connsiteX4-1881" fmla="*/ 5997 w 10000"/>
                  <a:gd name="connsiteY4-1882" fmla="*/ 424 h 10000"/>
                  <a:gd name="connsiteX5-1883" fmla="*/ 8488 w 10000"/>
                  <a:gd name="connsiteY5-1884" fmla="*/ 1452 h 10000"/>
                  <a:gd name="connsiteX6-1885" fmla="*/ 9693 w 10000"/>
                  <a:gd name="connsiteY6-1886" fmla="*/ 4661 h 10000"/>
                  <a:gd name="connsiteX7-1887" fmla="*/ 7765 w 10000"/>
                  <a:gd name="connsiteY7-1888" fmla="*/ 5852 h 10000"/>
                  <a:gd name="connsiteX8-1889" fmla="*/ 6752 w 10000"/>
                  <a:gd name="connsiteY8-1890" fmla="*/ 4844 h 10000"/>
                  <a:gd name="connsiteX9-1891" fmla="*/ 7444 w 10000"/>
                  <a:gd name="connsiteY9-1892" fmla="*/ 2845 h 10000"/>
                  <a:gd name="connsiteX10-1893" fmla="*/ 8680 w 10000"/>
                  <a:gd name="connsiteY10-1894" fmla="*/ 2808 h 10000"/>
                  <a:gd name="connsiteX11-1895" fmla="*/ 8873 w 10000"/>
                  <a:gd name="connsiteY11-1896" fmla="*/ 3799 h 10000"/>
                  <a:gd name="connsiteX12-1897" fmla="*/ 8568 w 10000"/>
                  <a:gd name="connsiteY12-1898" fmla="*/ 4203 h 10000"/>
                  <a:gd name="connsiteX13-1899" fmla="*/ 7941 w 10000"/>
                  <a:gd name="connsiteY13-1900" fmla="*/ 4184 h 10000"/>
                  <a:gd name="connsiteX14-1901" fmla="*/ 7748 w 10000"/>
                  <a:gd name="connsiteY14-1902" fmla="*/ 4276 h 10000"/>
                  <a:gd name="connsiteX15-1903" fmla="*/ 7829 w 10000"/>
                  <a:gd name="connsiteY15-1904" fmla="*/ 4496 h 10000"/>
                  <a:gd name="connsiteX16-1905" fmla="*/ 8664 w 10000"/>
                  <a:gd name="connsiteY16-1906" fmla="*/ 4514 h 10000"/>
                  <a:gd name="connsiteX17-1907" fmla="*/ 9163 w 10000"/>
                  <a:gd name="connsiteY17-1908" fmla="*/ 3928 h 10000"/>
                  <a:gd name="connsiteX18-1909" fmla="*/ 8857 w 10000"/>
                  <a:gd name="connsiteY18-1910" fmla="*/ 2533 h 10000"/>
                  <a:gd name="connsiteX19-1911" fmla="*/ 7637 w 10000"/>
                  <a:gd name="connsiteY19-1912" fmla="*/ 2350 h 10000"/>
                  <a:gd name="connsiteX20-1913" fmla="*/ 6720 w 10000"/>
                  <a:gd name="connsiteY20-1914" fmla="*/ 1360 h 10000"/>
                  <a:gd name="connsiteX21-1915" fmla="*/ 5627 w 10000"/>
                  <a:gd name="connsiteY21-1916" fmla="*/ 1470 h 10000"/>
                  <a:gd name="connsiteX22-1917" fmla="*/ 4390 w 10000"/>
                  <a:gd name="connsiteY22-1918" fmla="*/ 902 h 10000"/>
                  <a:gd name="connsiteX23-1919" fmla="*/ 3442 w 10000"/>
                  <a:gd name="connsiteY23-1920" fmla="*/ 1543 h 10000"/>
                  <a:gd name="connsiteX24-1921" fmla="*/ 3201 w 10000"/>
                  <a:gd name="connsiteY24-1922" fmla="*/ 2277 h 10000"/>
                  <a:gd name="connsiteX25-1923" fmla="*/ 1578 w 10000"/>
                  <a:gd name="connsiteY25-1924" fmla="*/ 2771 h 10000"/>
                  <a:gd name="connsiteX26-1925" fmla="*/ 1257 w 10000"/>
                  <a:gd name="connsiteY26-1926" fmla="*/ 4203 h 10000"/>
                  <a:gd name="connsiteX27-1927" fmla="*/ 902 w 10000"/>
                  <a:gd name="connsiteY27-1928" fmla="*/ 5486 h 10000"/>
                  <a:gd name="connsiteX28-1929" fmla="*/ 1417 w 10000"/>
                  <a:gd name="connsiteY28-1930" fmla="*/ 6294 h 10000"/>
                  <a:gd name="connsiteX29-1931" fmla="*/ 2670 w 10000"/>
                  <a:gd name="connsiteY29-1932" fmla="*/ 6129 h 10000"/>
                  <a:gd name="connsiteX30-1933" fmla="*/ 4518 w 10000"/>
                  <a:gd name="connsiteY30-1934" fmla="*/ 6092 h 10000"/>
                  <a:gd name="connsiteX31-1935" fmla="*/ 5531 w 10000"/>
                  <a:gd name="connsiteY31-1936" fmla="*/ 6642 h 10000"/>
                  <a:gd name="connsiteX32-1937" fmla="*/ 5611 w 10000"/>
                  <a:gd name="connsiteY32-1938" fmla="*/ 6642 h 10000"/>
                  <a:gd name="connsiteX33-1939" fmla="*/ 6093 w 10000"/>
                  <a:gd name="connsiteY33-1940" fmla="*/ 6129 h 10000"/>
                  <a:gd name="connsiteX34-1941" fmla="*/ 6013 w 10000"/>
                  <a:gd name="connsiteY34-1942" fmla="*/ 5907 h 10000"/>
                  <a:gd name="connsiteX35-1943" fmla="*/ 5820 w 10000"/>
                  <a:gd name="connsiteY35-1944" fmla="*/ 5981 h 10000"/>
                  <a:gd name="connsiteX36-1945" fmla="*/ 5547 w 10000"/>
                  <a:gd name="connsiteY36-1946" fmla="*/ 6312 h 10000"/>
                  <a:gd name="connsiteX37-1947" fmla="*/ 4695 w 10000"/>
                  <a:gd name="connsiteY37-1948" fmla="*/ 5834 h 10000"/>
                  <a:gd name="connsiteX38-1949" fmla="*/ 2510 w 10000"/>
                  <a:gd name="connsiteY38-1950" fmla="*/ 5852 h 10000"/>
                  <a:gd name="connsiteX39-1951" fmla="*/ 1545 w 10000"/>
                  <a:gd name="connsiteY39-1952" fmla="*/ 5981 h 10000"/>
                  <a:gd name="connsiteX40-1953" fmla="*/ 1208 w 10000"/>
                  <a:gd name="connsiteY40-1954" fmla="*/ 5431 h 10000"/>
                  <a:gd name="connsiteX41-1955" fmla="*/ 1514 w 10000"/>
                  <a:gd name="connsiteY41-1956" fmla="*/ 4386 h 10000"/>
                  <a:gd name="connsiteX42-1957" fmla="*/ 1561 w 10000"/>
                  <a:gd name="connsiteY42-1958" fmla="*/ 4203 h 10000"/>
                  <a:gd name="connsiteX43-1959" fmla="*/ 1787 w 10000"/>
                  <a:gd name="connsiteY43-1960" fmla="*/ 2991 h 10000"/>
                  <a:gd name="connsiteX44-1961" fmla="*/ 3136 w 10000"/>
                  <a:gd name="connsiteY44-1962" fmla="*/ 2606 h 10000"/>
                  <a:gd name="connsiteX45-1963" fmla="*/ 3876 w 10000"/>
                  <a:gd name="connsiteY45-1964" fmla="*/ 3799 h 10000"/>
                  <a:gd name="connsiteX46-1965" fmla="*/ 2703 w 10000"/>
                  <a:gd name="connsiteY46-1966" fmla="*/ 4569 h 10000"/>
                  <a:gd name="connsiteX47-1967" fmla="*/ 2719 w 10000"/>
                  <a:gd name="connsiteY47-1968" fmla="*/ 4808 h 10000"/>
                  <a:gd name="connsiteX48-1969" fmla="*/ 2927 w 10000"/>
                  <a:gd name="connsiteY48-1970" fmla="*/ 4771 h 10000"/>
                  <a:gd name="connsiteX49-1971" fmla="*/ 4744 w 10000"/>
                  <a:gd name="connsiteY49-1972" fmla="*/ 4423 h 10000"/>
                  <a:gd name="connsiteX50-1973" fmla="*/ 4937 w 10000"/>
                  <a:gd name="connsiteY50-1974" fmla="*/ 4423 h 10000"/>
                  <a:gd name="connsiteX51-1975" fmla="*/ 5804 w 10000"/>
                  <a:gd name="connsiteY51-1976" fmla="*/ 4184 h 10000"/>
                  <a:gd name="connsiteX52-1977" fmla="*/ 6383 w 10000"/>
                  <a:gd name="connsiteY52-1978" fmla="*/ 4973 h 10000"/>
                  <a:gd name="connsiteX53-1979" fmla="*/ 6512 w 10000"/>
                  <a:gd name="connsiteY53-1980" fmla="*/ 5119 h 10000"/>
                  <a:gd name="connsiteX54-1981" fmla="*/ 7572 w 10000"/>
                  <a:gd name="connsiteY54-1982" fmla="*/ 6532 h 10000"/>
                  <a:gd name="connsiteX55-1983" fmla="*/ 7196 w 10000"/>
                  <a:gd name="connsiteY55-1984" fmla="*/ 7806 h 10000"/>
                  <a:gd name="connsiteX56-1985" fmla="*/ 5483 w 10000"/>
                  <a:gd name="connsiteY56-1986" fmla="*/ 8218 h 10000"/>
                  <a:gd name="connsiteX57-1987" fmla="*/ 5467 w 10000"/>
                  <a:gd name="connsiteY57-1988" fmla="*/ 8273 h 10000"/>
                  <a:gd name="connsiteX58-1989" fmla="*/ 3490 w 10000"/>
                  <a:gd name="connsiteY58-1990" fmla="*/ 8053 h 10000"/>
                  <a:gd name="connsiteX59-1991" fmla="*/ 3345 w 10000"/>
                  <a:gd name="connsiteY59-1992" fmla="*/ 7357 h 10000"/>
                  <a:gd name="connsiteX60-1993" fmla="*/ 3586 w 10000"/>
                  <a:gd name="connsiteY60-1994" fmla="*/ 7082 h 10000"/>
                  <a:gd name="connsiteX61-1995" fmla="*/ 3683 w 10000"/>
                  <a:gd name="connsiteY61-1996" fmla="*/ 6880 h 10000"/>
                  <a:gd name="connsiteX62-1997" fmla="*/ 3490 w 10000"/>
                  <a:gd name="connsiteY62-1998" fmla="*/ 6770 h 10000"/>
                  <a:gd name="connsiteX63-1999" fmla="*/ 3072 w 10000"/>
                  <a:gd name="connsiteY63-2000" fmla="*/ 7247 h 10000"/>
                  <a:gd name="connsiteX64-2001" fmla="*/ 3249 w 10000"/>
                  <a:gd name="connsiteY64-2002" fmla="*/ 8255 h 10000"/>
                  <a:gd name="connsiteX65-2003" fmla="*/ 3249 w 10000"/>
                  <a:gd name="connsiteY65-2004" fmla="*/ 8273 h 10000"/>
                  <a:gd name="connsiteX66-2005" fmla="*/ 4680 w 10000"/>
                  <a:gd name="connsiteY66-2006" fmla="*/ 8825 h 10000"/>
                  <a:gd name="connsiteX67-2007" fmla="*/ 5354 w 10000"/>
                  <a:gd name="connsiteY67-2008" fmla="*/ 8677 h 10000"/>
                  <a:gd name="connsiteX68-2009" fmla="*/ 3393 w 10000"/>
                  <a:gd name="connsiteY68-2010" fmla="*/ 9998 h 10000"/>
                  <a:gd name="connsiteX69-2011" fmla="*/ 2253 w 10000"/>
                  <a:gd name="connsiteY69-2012" fmla="*/ 9228 h 10000"/>
                  <a:gd name="connsiteX70-2013" fmla="*/ 1224 w 10000"/>
                  <a:gd name="connsiteY70-2014" fmla="*/ 7137 h 10000"/>
                  <a:gd name="connsiteX71-2015" fmla="*/ 3 w 10000"/>
                  <a:gd name="connsiteY71-2016" fmla="*/ 4954 h 10000"/>
                  <a:gd name="connsiteX0-2017" fmla="*/ 3 w 10000"/>
                  <a:gd name="connsiteY0-2018" fmla="*/ 4954 h 10000"/>
                  <a:gd name="connsiteX1-2019" fmla="*/ 726 w 10000"/>
                  <a:gd name="connsiteY1-2020" fmla="*/ 3028 h 10000"/>
                  <a:gd name="connsiteX2-2021" fmla="*/ 1337 w 10000"/>
                  <a:gd name="connsiteY2-2022" fmla="*/ 1635 h 10000"/>
                  <a:gd name="connsiteX3-2023" fmla="*/ 3233 w 10000"/>
                  <a:gd name="connsiteY3-2024" fmla="*/ 773 h 10000"/>
                  <a:gd name="connsiteX4-2025" fmla="*/ 5997 w 10000"/>
                  <a:gd name="connsiteY4-2026" fmla="*/ 424 h 10000"/>
                  <a:gd name="connsiteX5-2027" fmla="*/ 8488 w 10000"/>
                  <a:gd name="connsiteY5-2028" fmla="*/ 1452 h 10000"/>
                  <a:gd name="connsiteX6-2029" fmla="*/ 9693 w 10000"/>
                  <a:gd name="connsiteY6-2030" fmla="*/ 4661 h 10000"/>
                  <a:gd name="connsiteX7-2031" fmla="*/ 7765 w 10000"/>
                  <a:gd name="connsiteY7-2032" fmla="*/ 5852 h 10000"/>
                  <a:gd name="connsiteX8-2033" fmla="*/ 6752 w 10000"/>
                  <a:gd name="connsiteY8-2034" fmla="*/ 4844 h 10000"/>
                  <a:gd name="connsiteX9-2035" fmla="*/ 7444 w 10000"/>
                  <a:gd name="connsiteY9-2036" fmla="*/ 2845 h 10000"/>
                  <a:gd name="connsiteX10-2037" fmla="*/ 8680 w 10000"/>
                  <a:gd name="connsiteY10-2038" fmla="*/ 2808 h 10000"/>
                  <a:gd name="connsiteX11-2039" fmla="*/ 8873 w 10000"/>
                  <a:gd name="connsiteY11-2040" fmla="*/ 3799 h 10000"/>
                  <a:gd name="connsiteX12-2041" fmla="*/ 8568 w 10000"/>
                  <a:gd name="connsiteY12-2042" fmla="*/ 4203 h 10000"/>
                  <a:gd name="connsiteX13-2043" fmla="*/ 7941 w 10000"/>
                  <a:gd name="connsiteY13-2044" fmla="*/ 4184 h 10000"/>
                  <a:gd name="connsiteX14-2045" fmla="*/ 7748 w 10000"/>
                  <a:gd name="connsiteY14-2046" fmla="*/ 4276 h 10000"/>
                  <a:gd name="connsiteX15-2047" fmla="*/ 7829 w 10000"/>
                  <a:gd name="connsiteY15-2048" fmla="*/ 4496 h 10000"/>
                  <a:gd name="connsiteX16-2049" fmla="*/ 8664 w 10000"/>
                  <a:gd name="connsiteY16-2050" fmla="*/ 4514 h 10000"/>
                  <a:gd name="connsiteX17-2051" fmla="*/ 9163 w 10000"/>
                  <a:gd name="connsiteY17-2052" fmla="*/ 3928 h 10000"/>
                  <a:gd name="connsiteX18-2053" fmla="*/ 8857 w 10000"/>
                  <a:gd name="connsiteY18-2054" fmla="*/ 2533 h 10000"/>
                  <a:gd name="connsiteX19-2055" fmla="*/ 7637 w 10000"/>
                  <a:gd name="connsiteY19-2056" fmla="*/ 2350 h 10000"/>
                  <a:gd name="connsiteX20-2057" fmla="*/ 6720 w 10000"/>
                  <a:gd name="connsiteY20-2058" fmla="*/ 1360 h 10000"/>
                  <a:gd name="connsiteX21-2059" fmla="*/ 5627 w 10000"/>
                  <a:gd name="connsiteY21-2060" fmla="*/ 1470 h 10000"/>
                  <a:gd name="connsiteX22-2061" fmla="*/ 4390 w 10000"/>
                  <a:gd name="connsiteY22-2062" fmla="*/ 902 h 10000"/>
                  <a:gd name="connsiteX23-2063" fmla="*/ 3442 w 10000"/>
                  <a:gd name="connsiteY23-2064" fmla="*/ 1543 h 10000"/>
                  <a:gd name="connsiteX24-2065" fmla="*/ 3201 w 10000"/>
                  <a:gd name="connsiteY24-2066" fmla="*/ 2277 h 10000"/>
                  <a:gd name="connsiteX25-2067" fmla="*/ 1578 w 10000"/>
                  <a:gd name="connsiteY25-2068" fmla="*/ 2771 h 10000"/>
                  <a:gd name="connsiteX26-2069" fmla="*/ 1257 w 10000"/>
                  <a:gd name="connsiteY26-2070" fmla="*/ 4203 h 10000"/>
                  <a:gd name="connsiteX27-2071" fmla="*/ 902 w 10000"/>
                  <a:gd name="connsiteY27-2072" fmla="*/ 5486 h 10000"/>
                  <a:gd name="connsiteX28-2073" fmla="*/ 1417 w 10000"/>
                  <a:gd name="connsiteY28-2074" fmla="*/ 6294 h 10000"/>
                  <a:gd name="connsiteX29-2075" fmla="*/ 2670 w 10000"/>
                  <a:gd name="connsiteY29-2076" fmla="*/ 6129 h 10000"/>
                  <a:gd name="connsiteX30-2077" fmla="*/ 4518 w 10000"/>
                  <a:gd name="connsiteY30-2078" fmla="*/ 6092 h 10000"/>
                  <a:gd name="connsiteX31-2079" fmla="*/ 5531 w 10000"/>
                  <a:gd name="connsiteY31-2080" fmla="*/ 6642 h 10000"/>
                  <a:gd name="connsiteX32-2081" fmla="*/ 5611 w 10000"/>
                  <a:gd name="connsiteY32-2082" fmla="*/ 6642 h 10000"/>
                  <a:gd name="connsiteX33-2083" fmla="*/ 6093 w 10000"/>
                  <a:gd name="connsiteY33-2084" fmla="*/ 6129 h 10000"/>
                  <a:gd name="connsiteX34-2085" fmla="*/ 6013 w 10000"/>
                  <a:gd name="connsiteY34-2086" fmla="*/ 5907 h 10000"/>
                  <a:gd name="connsiteX35-2087" fmla="*/ 5820 w 10000"/>
                  <a:gd name="connsiteY35-2088" fmla="*/ 5981 h 10000"/>
                  <a:gd name="connsiteX36-2089" fmla="*/ 5547 w 10000"/>
                  <a:gd name="connsiteY36-2090" fmla="*/ 6312 h 10000"/>
                  <a:gd name="connsiteX37-2091" fmla="*/ 4695 w 10000"/>
                  <a:gd name="connsiteY37-2092" fmla="*/ 5834 h 10000"/>
                  <a:gd name="connsiteX38-2093" fmla="*/ 2510 w 10000"/>
                  <a:gd name="connsiteY38-2094" fmla="*/ 5852 h 10000"/>
                  <a:gd name="connsiteX39-2095" fmla="*/ 1545 w 10000"/>
                  <a:gd name="connsiteY39-2096" fmla="*/ 5981 h 10000"/>
                  <a:gd name="connsiteX40-2097" fmla="*/ 1208 w 10000"/>
                  <a:gd name="connsiteY40-2098" fmla="*/ 5431 h 10000"/>
                  <a:gd name="connsiteX41-2099" fmla="*/ 1514 w 10000"/>
                  <a:gd name="connsiteY41-2100" fmla="*/ 4386 h 10000"/>
                  <a:gd name="connsiteX42-2101" fmla="*/ 1561 w 10000"/>
                  <a:gd name="connsiteY42-2102" fmla="*/ 4203 h 10000"/>
                  <a:gd name="connsiteX43-2103" fmla="*/ 1787 w 10000"/>
                  <a:gd name="connsiteY43-2104" fmla="*/ 2991 h 10000"/>
                  <a:gd name="connsiteX44-2105" fmla="*/ 3136 w 10000"/>
                  <a:gd name="connsiteY44-2106" fmla="*/ 2606 h 10000"/>
                  <a:gd name="connsiteX45-2107" fmla="*/ 3876 w 10000"/>
                  <a:gd name="connsiteY45-2108" fmla="*/ 3799 h 10000"/>
                  <a:gd name="connsiteX46-2109" fmla="*/ 2703 w 10000"/>
                  <a:gd name="connsiteY46-2110" fmla="*/ 4569 h 10000"/>
                  <a:gd name="connsiteX47-2111" fmla="*/ 2719 w 10000"/>
                  <a:gd name="connsiteY47-2112" fmla="*/ 4808 h 10000"/>
                  <a:gd name="connsiteX48-2113" fmla="*/ 2927 w 10000"/>
                  <a:gd name="connsiteY48-2114" fmla="*/ 4771 h 10000"/>
                  <a:gd name="connsiteX49-2115" fmla="*/ 4744 w 10000"/>
                  <a:gd name="connsiteY49-2116" fmla="*/ 4423 h 10000"/>
                  <a:gd name="connsiteX50-2117" fmla="*/ 4937 w 10000"/>
                  <a:gd name="connsiteY50-2118" fmla="*/ 4423 h 10000"/>
                  <a:gd name="connsiteX51-2119" fmla="*/ 5804 w 10000"/>
                  <a:gd name="connsiteY51-2120" fmla="*/ 4184 h 10000"/>
                  <a:gd name="connsiteX52-2121" fmla="*/ 6383 w 10000"/>
                  <a:gd name="connsiteY52-2122" fmla="*/ 4973 h 10000"/>
                  <a:gd name="connsiteX53-2123" fmla="*/ 6512 w 10000"/>
                  <a:gd name="connsiteY53-2124" fmla="*/ 5119 h 10000"/>
                  <a:gd name="connsiteX54-2125" fmla="*/ 7572 w 10000"/>
                  <a:gd name="connsiteY54-2126" fmla="*/ 6532 h 10000"/>
                  <a:gd name="connsiteX55-2127" fmla="*/ 7196 w 10000"/>
                  <a:gd name="connsiteY55-2128" fmla="*/ 7806 h 10000"/>
                  <a:gd name="connsiteX56-2129" fmla="*/ 5483 w 10000"/>
                  <a:gd name="connsiteY56-2130" fmla="*/ 8218 h 10000"/>
                  <a:gd name="connsiteX57-2131" fmla="*/ 5467 w 10000"/>
                  <a:gd name="connsiteY57-2132" fmla="*/ 8273 h 10000"/>
                  <a:gd name="connsiteX58-2133" fmla="*/ 3490 w 10000"/>
                  <a:gd name="connsiteY58-2134" fmla="*/ 8053 h 10000"/>
                  <a:gd name="connsiteX59-2135" fmla="*/ 3345 w 10000"/>
                  <a:gd name="connsiteY59-2136" fmla="*/ 7357 h 10000"/>
                  <a:gd name="connsiteX60-2137" fmla="*/ 3586 w 10000"/>
                  <a:gd name="connsiteY60-2138" fmla="*/ 7082 h 10000"/>
                  <a:gd name="connsiteX61-2139" fmla="*/ 3683 w 10000"/>
                  <a:gd name="connsiteY61-2140" fmla="*/ 6880 h 10000"/>
                  <a:gd name="connsiteX62-2141" fmla="*/ 3490 w 10000"/>
                  <a:gd name="connsiteY62-2142" fmla="*/ 6770 h 10000"/>
                  <a:gd name="connsiteX63-2143" fmla="*/ 3072 w 10000"/>
                  <a:gd name="connsiteY63-2144" fmla="*/ 7247 h 10000"/>
                  <a:gd name="connsiteX64-2145" fmla="*/ 3249 w 10000"/>
                  <a:gd name="connsiteY64-2146" fmla="*/ 8255 h 10000"/>
                  <a:gd name="connsiteX65-2147" fmla="*/ 3249 w 10000"/>
                  <a:gd name="connsiteY65-2148" fmla="*/ 8273 h 10000"/>
                  <a:gd name="connsiteX66-2149" fmla="*/ 4680 w 10000"/>
                  <a:gd name="connsiteY66-2150" fmla="*/ 8825 h 10000"/>
                  <a:gd name="connsiteX67-2151" fmla="*/ 5354 w 10000"/>
                  <a:gd name="connsiteY67-2152" fmla="*/ 8677 h 10000"/>
                  <a:gd name="connsiteX68-2153" fmla="*/ 3393 w 10000"/>
                  <a:gd name="connsiteY68-2154" fmla="*/ 9998 h 10000"/>
                  <a:gd name="connsiteX69-2155" fmla="*/ 2253 w 10000"/>
                  <a:gd name="connsiteY69-2156" fmla="*/ 9228 h 10000"/>
                  <a:gd name="connsiteX70-2157" fmla="*/ 1224 w 10000"/>
                  <a:gd name="connsiteY70-2158" fmla="*/ 7137 h 10000"/>
                  <a:gd name="connsiteX71-2159" fmla="*/ 3 w 10000"/>
                  <a:gd name="connsiteY71-2160" fmla="*/ 4954 h 10000"/>
                  <a:gd name="connsiteX0-2161" fmla="*/ 3 w 10000"/>
                  <a:gd name="connsiteY0-2162" fmla="*/ 4954 h 10000"/>
                  <a:gd name="connsiteX1-2163" fmla="*/ 726 w 10000"/>
                  <a:gd name="connsiteY1-2164" fmla="*/ 3028 h 10000"/>
                  <a:gd name="connsiteX2-2165" fmla="*/ 1337 w 10000"/>
                  <a:gd name="connsiteY2-2166" fmla="*/ 1635 h 10000"/>
                  <a:gd name="connsiteX3-2167" fmla="*/ 3233 w 10000"/>
                  <a:gd name="connsiteY3-2168" fmla="*/ 773 h 10000"/>
                  <a:gd name="connsiteX4-2169" fmla="*/ 5997 w 10000"/>
                  <a:gd name="connsiteY4-2170" fmla="*/ 424 h 10000"/>
                  <a:gd name="connsiteX5-2171" fmla="*/ 8488 w 10000"/>
                  <a:gd name="connsiteY5-2172" fmla="*/ 1452 h 10000"/>
                  <a:gd name="connsiteX6-2173" fmla="*/ 9693 w 10000"/>
                  <a:gd name="connsiteY6-2174" fmla="*/ 4661 h 10000"/>
                  <a:gd name="connsiteX7-2175" fmla="*/ 7765 w 10000"/>
                  <a:gd name="connsiteY7-2176" fmla="*/ 5852 h 10000"/>
                  <a:gd name="connsiteX8-2177" fmla="*/ 6752 w 10000"/>
                  <a:gd name="connsiteY8-2178" fmla="*/ 4844 h 10000"/>
                  <a:gd name="connsiteX9-2179" fmla="*/ 7444 w 10000"/>
                  <a:gd name="connsiteY9-2180" fmla="*/ 2845 h 10000"/>
                  <a:gd name="connsiteX10-2181" fmla="*/ 8680 w 10000"/>
                  <a:gd name="connsiteY10-2182" fmla="*/ 2808 h 10000"/>
                  <a:gd name="connsiteX11-2183" fmla="*/ 8873 w 10000"/>
                  <a:gd name="connsiteY11-2184" fmla="*/ 3799 h 10000"/>
                  <a:gd name="connsiteX12-2185" fmla="*/ 8568 w 10000"/>
                  <a:gd name="connsiteY12-2186" fmla="*/ 4203 h 10000"/>
                  <a:gd name="connsiteX13-2187" fmla="*/ 7941 w 10000"/>
                  <a:gd name="connsiteY13-2188" fmla="*/ 4184 h 10000"/>
                  <a:gd name="connsiteX14-2189" fmla="*/ 7748 w 10000"/>
                  <a:gd name="connsiteY14-2190" fmla="*/ 4276 h 10000"/>
                  <a:gd name="connsiteX15-2191" fmla="*/ 7829 w 10000"/>
                  <a:gd name="connsiteY15-2192" fmla="*/ 4496 h 10000"/>
                  <a:gd name="connsiteX16-2193" fmla="*/ 8664 w 10000"/>
                  <a:gd name="connsiteY16-2194" fmla="*/ 4514 h 10000"/>
                  <a:gd name="connsiteX17-2195" fmla="*/ 9163 w 10000"/>
                  <a:gd name="connsiteY17-2196" fmla="*/ 3928 h 10000"/>
                  <a:gd name="connsiteX18-2197" fmla="*/ 8857 w 10000"/>
                  <a:gd name="connsiteY18-2198" fmla="*/ 2533 h 10000"/>
                  <a:gd name="connsiteX19-2199" fmla="*/ 7637 w 10000"/>
                  <a:gd name="connsiteY19-2200" fmla="*/ 2350 h 10000"/>
                  <a:gd name="connsiteX20-2201" fmla="*/ 6720 w 10000"/>
                  <a:gd name="connsiteY20-2202" fmla="*/ 1360 h 10000"/>
                  <a:gd name="connsiteX21-2203" fmla="*/ 5627 w 10000"/>
                  <a:gd name="connsiteY21-2204" fmla="*/ 1470 h 10000"/>
                  <a:gd name="connsiteX22-2205" fmla="*/ 4390 w 10000"/>
                  <a:gd name="connsiteY22-2206" fmla="*/ 902 h 10000"/>
                  <a:gd name="connsiteX23-2207" fmla="*/ 3442 w 10000"/>
                  <a:gd name="connsiteY23-2208" fmla="*/ 1543 h 10000"/>
                  <a:gd name="connsiteX24-2209" fmla="*/ 3201 w 10000"/>
                  <a:gd name="connsiteY24-2210" fmla="*/ 2277 h 10000"/>
                  <a:gd name="connsiteX25-2211" fmla="*/ 1578 w 10000"/>
                  <a:gd name="connsiteY25-2212" fmla="*/ 2771 h 10000"/>
                  <a:gd name="connsiteX26-2213" fmla="*/ 1257 w 10000"/>
                  <a:gd name="connsiteY26-2214" fmla="*/ 4203 h 10000"/>
                  <a:gd name="connsiteX27-2215" fmla="*/ 902 w 10000"/>
                  <a:gd name="connsiteY27-2216" fmla="*/ 5486 h 10000"/>
                  <a:gd name="connsiteX28-2217" fmla="*/ 1417 w 10000"/>
                  <a:gd name="connsiteY28-2218" fmla="*/ 6294 h 10000"/>
                  <a:gd name="connsiteX29-2219" fmla="*/ 2670 w 10000"/>
                  <a:gd name="connsiteY29-2220" fmla="*/ 6129 h 10000"/>
                  <a:gd name="connsiteX30-2221" fmla="*/ 4518 w 10000"/>
                  <a:gd name="connsiteY30-2222" fmla="*/ 6092 h 10000"/>
                  <a:gd name="connsiteX31-2223" fmla="*/ 5531 w 10000"/>
                  <a:gd name="connsiteY31-2224" fmla="*/ 6642 h 10000"/>
                  <a:gd name="connsiteX32-2225" fmla="*/ 5611 w 10000"/>
                  <a:gd name="connsiteY32-2226" fmla="*/ 6642 h 10000"/>
                  <a:gd name="connsiteX33-2227" fmla="*/ 6093 w 10000"/>
                  <a:gd name="connsiteY33-2228" fmla="*/ 6129 h 10000"/>
                  <a:gd name="connsiteX34-2229" fmla="*/ 6013 w 10000"/>
                  <a:gd name="connsiteY34-2230" fmla="*/ 5907 h 10000"/>
                  <a:gd name="connsiteX35-2231" fmla="*/ 5820 w 10000"/>
                  <a:gd name="connsiteY35-2232" fmla="*/ 5981 h 10000"/>
                  <a:gd name="connsiteX36-2233" fmla="*/ 5547 w 10000"/>
                  <a:gd name="connsiteY36-2234" fmla="*/ 6312 h 10000"/>
                  <a:gd name="connsiteX37-2235" fmla="*/ 4695 w 10000"/>
                  <a:gd name="connsiteY37-2236" fmla="*/ 5834 h 10000"/>
                  <a:gd name="connsiteX38-2237" fmla="*/ 2510 w 10000"/>
                  <a:gd name="connsiteY38-2238" fmla="*/ 5852 h 10000"/>
                  <a:gd name="connsiteX39-2239" fmla="*/ 1545 w 10000"/>
                  <a:gd name="connsiteY39-2240" fmla="*/ 5981 h 10000"/>
                  <a:gd name="connsiteX40-2241" fmla="*/ 1208 w 10000"/>
                  <a:gd name="connsiteY40-2242" fmla="*/ 5431 h 10000"/>
                  <a:gd name="connsiteX41-2243" fmla="*/ 1514 w 10000"/>
                  <a:gd name="connsiteY41-2244" fmla="*/ 4386 h 10000"/>
                  <a:gd name="connsiteX42-2245" fmla="*/ 1561 w 10000"/>
                  <a:gd name="connsiteY42-2246" fmla="*/ 4203 h 10000"/>
                  <a:gd name="connsiteX43-2247" fmla="*/ 1787 w 10000"/>
                  <a:gd name="connsiteY43-2248" fmla="*/ 2991 h 10000"/>
                  <a:gd name="connsiteX44-2249" fmla="*/ 3136 w 10000"/>
                  <a:gd name="connsiteY44-2250" fmla="*/ 2606 h 10000"/>
                  <a:gd name="connsiteX45-2251" fmla="*/ 3876 w 10000"/>
                  <a:gd name="connsiteY45-2252" fmla="*/ 3799 h 10000"/>
                  <a:gd name="connsiteX46-2253" fmla="*/ 2703 w 10000"/>
                  <a:gd name="connsiteY46-2254" fmla="*/ 4569 h 10000"/>
                  <a:gd name="connsiteX47-2255" fmla="*/ 2719 w 10000"/>
                  <a:gd name="connsiteY47-2256" fmla="*/ 4808 h 10000"/>
                  <a:gd name="connsiteX48-2257" fmla="*/ 2927 w 10000"/>
                  <a:gd name="connsiteY48-2258" fmla="*/ 4771 h 10000"/>
                  <a:gd name="connsiteX49-2259" fmla="*/ 4744 w 10000"/>
                  <a:gd name="connsiteY49-2260" fmla="*/ 4423 h 10000"/>
                  <a:gd name="connsiteX50-2261" fmla="*/ 4937 w 10000"/>
                  <a:gd name="connsiteY50-2262" fmla="*/ 4423 h 10000"/>
                  <a:gd name="connsiteX51-2263" fmla="*/ 5804 w 10000"/>
                  <a:gd name="connsiteY51-2264" fmla="*/ 4184 h 10000"/>
                  <a:gd name="connsiteX52-2265" fmla="*/ 6383 w 10000"/>
                  <a:gd name="connsiteY52-2266" fmla="*/ 4973 h 10000"/>
                  <a:gd name="connsiteX53-2267" fmla="*/ 6512 w 10000"/>
                  <a:gd name="connsiteY53-2268" fmla="*/ 5119 h 10000"/>
                  <a:gd name="connsiteX54-2269" fmla="*/ 7572 w 10000"/>
                  <a:gd name="connsiteY54-2270" fmla="*/ 6532 h 10000"/>
                  <a:gd name="connsiteX55-2271" fmla="*/ 7196 w 10000"/>
                  <a:gd name="connsiteY55-2272" fmla="*/ 7806 h 10000"/>
                  <a:gd name="connsiteX56-2273" fmla="*/ 5483 w 10000"/>
                  <a:gd name="connsiteY56-2274" fmla="*/ 8218 h 10000"/>
                  <a:gd name="connsiteX57-2275" fmla="*/ 5467 w 10000"/>
                  <a:gd name="connsiteY57-2276" fmla="*/ 8273 h 10000"/>
                  <a:gd name="connsiteX58-2277" fmla="*/ 3490 w 10000"/>
                  <a:gd name="connsiteY58-2278" fmla="*/ 8053 h 10000"/>
                  <a:gd name="connsiteX59-2279" fmla="*/ 3345 w 10000"/>
                  <a:gd name="connsiteY59-2280" fmla="*/ 7357 h 10000"/>
                  <a:gd name="connsiteX60-2281" fmla="*/ 3586 w 10000"/>
                  <a:gd name="connsiteY60-2282" fmla="*/ 7082 h 10000"/>
                  <a:gd name="connsiteX61-2283" fmla="*/ 3683 w 10000"/>
                  <a:gd name="connsiteY61-2284" fmla="*/ 6880 h 10000"/>
                  <a:gd name="connsiteX62-2285" fmla="*/ 3490 w 10000"/>
                  <a:gd name="connsiteY62-2286" fmla="*/ 6770 h 10000"/>
                  <a:gd name="connsiteX63-2287" fmla="*/ 3072 w 10000"/>
                  <a:gd name="connsiteY63-2288" fmla="*/ 7247 h 10000"/>
                  <a:gd name="connsiteX64-2289" fmla="*/ 3249 w 10000"/>
                  <a:gd name="connsiteY64-2290" fmla="*/ 8255 h 10000"/>
                  <a:gd name="connsiteX65-2291" fmla="*/ 3249 w 10000"/>
                  <a:gd name="connsiteY65-2292" fmla="*/ 8273 h 10000"/>
                  <a:gd name="connsiteX66-2293" fmla="*/ 4680 w 10000"/>
                  <a:gd name="connsiteY66-2294" fmla="*/ 8825 h 10000"/>
                  <a:gd name="connsiteX67-2295" fmla="*/ 5354 w 10000"/>
                  <a:gd name="connsiteY67-2296" fmla="*/ 8677 h 10000"/>
                  <a:gd name="connsiteX68-2297" fmla="*/ 3393 w 10000"/>
                  <a:gd name="connsiteY68-2298" fmla="*/ 9998 h 10000"/>
                  <a:gd name="connsiteX69-2299" fmla="*/ 2253 w 10000"/>
                  <a:gd name="connsiteY69-2300" fmla="*/ 9228 h 10000"/>
                  <a:gd name="connsiteX70-2301" fmla="*/ 1224 w 10000"/>
                  <a:gd name="connsiteY70-2302" fmla="*/ 7137 h 10000"/>
                  <a:gd name="connsiteX71-2303" fmla="*/ 3 w 10000"/>
                  <a:gd name="connsiteY71-2304" fmla="*/ 4954 h 10000"/>
                  <a:gd name="connsiteX0-2305" fmla="*/ 3 w 10000"/>
                  <a:gd name="connsiteY0-2306" fmla="*/ 4954 h 10000"/>
                  <a:gd name="connsiteX1-2307" fmla="*/ 726 w 10000"/>
                  <a:gd name="connsiteY1-2308" fmla="*/ 3028 h 10000"/>
                  <a:gd name="connsiteX2-2309" fmla="*/ 1337 w 10000"/>
                  <a:gd name="connsiteY2-2310" fmla="*/ 1635 h 10000"/>
                  <a:gd name="connsiteX3-2311" fmla="*/ 3233 w 10000"/>
                  <a:gd name="connsiteY3-2312" fmla="*/ 773 h 10000"/>
                  <a:gd name="connsiteX4-2313" fmla="*/ 5997 w 10000"/>
                  <a:gd name="connsiteY4-2314" fmla="*/ 424 h 10000"/>
                  <a:gd name="connsiteX5-2315" fmla="*/ 8488 w 10000"/>
                  <a:gd name="connsiteY5-2316" fmla="*/ 1452 h 10000"/>
                  <a:gd name="connsiteX6-2317" fmla="*/ 9693 w 10000"/>
                  <a:gd name="connsiteY6-2318" fmla="*/ 4661 h 10000"/>
                  <a:gd name="connsiteX7-2319" fmla="*/ 7765 w 10000"/>
                  <a:gd name="connsiteY7-2320" fmla="*/ 5852 h 10000"/>
                  <a:gd name="connsiteX8-2321" fmla="*/ 6752 w 10000"/>
                  <a:gd name="connsiteY8-2322" fmla="*/ 4844 h 10000"/>
                  <a:gd name="connsiteX9-2323" fmla="*/ 7444 w 10000"/>
                  <a:gd name="connsiteY9-2324" fmla="*/ 2845 h 10000"/>
                  <a:gd name="connsiteX10-2325" fmla="*/ 8680 w 10000"/>
                  <a:gd name="connsiteY10-2326" fmla="*/ 2808 h 10000"/>
                  <a:gd name="connsiteX11-2327" fmla="*/ 8873 w 10000"/>
                  <a:gd name="connsiteY11-2328" fmla="*/ 3799 h 10000"/>
                  <a:gd name="connsiteX12-2329" fmla="*/ 8568 w 10000"/>
                  <a:gd name="connsiteY12-2330" fmla="*/ 4203 h 10000"/>
                  <a:gd name="connsiteX13-2331" fmla="*/ 7941 w 10000"/>
                  <a:gd name="connsiteY13-2332" fmla="*/ 4184 h 10000"/>
                  <a:gd name="connsiteX14-2333" fmla="*/ 7748 w 10000"/>
                  <a:gd name="connsiteY14-2334" fmla="*/ 4276 h 10000"/>
                  <a:gd name="connsiteX15-2335" fmla="*/ 7829 w 10000"/>
                  <a:gd name="connsiteY15-2336" fmla="*/ 4496 h 10000"/>
                  <a:gd name="connsiteX16-2337" fmla="*/ 8664 w 10000"/>
                  <a:gd name="connsiteY16-2338" fmla="*/ 4514 h 10000"/>
                  <a:gd name="connsiteX17-2339" fmla="*/ 9163 w 10000"/>
                  <a:gd name="connsiteY17-2340" fmla="*/ 3928 h 10000"/>
                  <a:gd name="connsiteX18-2341" fmla="*/ 8857 w 10000"/>
                  <a:gd name="connsiteY18-2342" fmla="*/ 2533 h 10000"/>
                  <a:gd name="connsiteX19-2343" fmla="*/ 7637 w 10000"/>
                  <a:gd name="connsiteY19-2344" fmla="*/ 2350 h 10000"/>
                  <a:gd name="connsiteX20-2345" fmla="*/ 6720 w 10000"/>
                  <a:gd name="connsiteY20-2346" fmla="*/ 1360 h 10000"/>
                  <a:gd name="connsiteX21-2347" fmla="*/ 5627 w 10000"/>
                  <a:gd name="connsiteY21-2348" fmla="*/ 1470 h 10000"/>
                  <a:gd name="connsiteX22-2349" fmla="*/ 4390 w 10000"/>
                  <a:gd name="connsiteY22-2350" fmla="*/ 902 h 10000"/>
                  <a:gd name="connsiteX23-2351" fmla="*/ 3442 w 10000"/>
                  <a:gd name="connsiteY23-2352" fmla="*/ 1543 h 10000"/>
                  <a:gd name="connsiteX24-2353" fmla="*/ 3201 w 10000"/>
                  <a:gd name="connsiteY24-2354" fmla="*/ 2277 h 10000"/>
                  <a:gd name="connsiteX25-2355" fmla="*/ 1578 w 10000"/>
                  <a:gd name="connsiteY25-2356" fmla="*/ 2771 h 10000"/>
                  <a:gd name="connsiteX26-2357" fmla="*/ 1257 w 10000"/>
                  <a:gd name="connsiteY26-2358" fmla="*/ 4203 h 10000"/>
                  <a:gd name="connsiteX27-2359" fmla="*/ 902 w 10000"/>
                  <a:gd name="connsiteY27-2360" fmla="*/ 5486 h 10000"/>
                  <a:gd name="connsiteX28-2361" fmla="*/ 1417 w 10000"/>
                  <a:gd name="connsiteY28-2362" fmla="*/ 6294 h 10000"/>
                  <a:gd name="connsiteX29-2363" fmla="*/ 2670 w 10000"/>
                  <a:gd name="connsiteY29-2364" fmla="*/ 6129 h 10000"/>
                  <a:gd name="connsiteX30-2365" fmla="*/ 4518 w 10000"/>
                  <a:gd name="connsiteY30-2366" fmla="*/ 6092 h 10000"/>
                  <a:gd name="connsiteX31-2367" fmla="*/ 5531 w 10000"/>
                  <a:gd name="connsiteY31-2368" fmla="*/ 6642 h 10000"/>
                  <a:gd name="connsiteX32-2369" fmla="*/ 5611 w 10000"/>
                  <a:gd name="connsiteY32-2370" fmla="*/ 6642 h 10000"/>
                  <a:gd name="connsiteX33-2371" fmla="*/ 6093 w 10000"/>
                  <a:gd name="connsiteY33-2372" fmla="*/ 6129 h 10000"/>
                  <a:gd name="connsiteX34-2373" fmla="*/ 6013 w 10000"/>
                  <a:gd name="connsiteY34-2374" fmla="*/ 5907 h 10000"/>
                  <a:gd name="connsiteX35-2375" fmla="*/ 5820 w 10000"/>
                  <a:gd name="connsiteY35-2376" fmla="*/ 5981 h 10000"/>
                  <a:gd name="connsiteX36-2377" fmla="*/ 5547 w 10000"/>
                  <a:gd name="connsiteY36-2378" fmla="*/ 6312 h 10000"/>
                  <a:gd name="connsiteX37-2379" fmla="*/ 4695 w 10000"/>
                  <a:gd name="connsiteY37-2380" fmla="*/ 5834 h 10000"/>
                  <a:gd name="connsiteX38-2381" fmla="*/ 2510 w 10000"/>
                  <a:gd name="connsiteY38-2382" fmla="*/ 5852 h 10000"/>
                  <a:gd name="connsiteX39-2383" fmla="*/ 1545 w 10000"/>
                  <a:gd name="connsiteY39-2384" fmla="*/ 5981 h 10000"/>
                  <a:gd name="connsiteX40-2385" fmla="*/ 1208 w 10000"/>
                  <a:gd name="connsiteY40-2386" fmla="*/ 5431 h 10000"/>
                  <a:gd name="connsiteX41-2387" fmla="*/ 1514 w 10000"/>
                  <a:gd name="connsiteY41-2388" fmla="*/ 4386 h 10000"/>
                  <a:gd name="connsiteX42-2389" fmla="*/ 1561 w 10000"/>
                  <a:gd name="connsiteY42-2390" fmla="*/ 4203 h 10000"/>
                  <a:gd name="connsiteX43-2391" fmla="*/ 1787 w 10000"/>
                  <a:gd name="connsiteY43-2392" fmla="*/ 2991 h 10000"/>
                  <a:gd name="connsiteX44-2393" fmla="*/ 3136 w 10000"/>
                  <a:gd name="connsiteY44-2394" fmla="*/ 2606 h 10000"/>
                  <a:gd name="connsiteX45-2395" fmla="*/ 3876 w 10000"/>
                  <a:gd name="connsiteY45-2396" fmla="*/ 3799 h 10000"/>
                  <a:gd name="connsiteX46-2397" fmla="*/ 2703 w 10000"/>
                  <a:gd name="connsiteY46-2398" fmla="*/ 4569 h 10000"/>
                  <a:gd name="connsiteX47-2399" fmla="*/ 2719 w 10000"/>
                  <a:gd name="connsiteY47-2400" fmla="*/ 4808 h 10000"/>
                  <a:gd name="connsiteX48-2401" fmla="*/ 2927 w 10000"/>
                  <a:gd name="connsiteY48-2402" fmla="*/ 4771 h 10000"/>
                  <a:gd name="connsiteX49-2403" fmla="*/ 4744 w 10000"/>
                  <a:gd name="connsiteY49-2404" fmla="*/ 4423 h 10000"/>
                  <a:gd name="connsiteX50-2405" fmla="*/ 4937 w 10000"/>
                  <a:gd name="connsiteY50-2406" fmla="*/ 4423 h 10000"/>
                  <a:gd name="connsiteX51-2407" fmla="*/ 5804 w 10000"/>
                  <a:gd name="connsiteY51-2408" fmla="*/ 4184 h 10000"/>
                  <a:gd name="connsiteX52-2409" fmla="*/ 6383 w 10000"/>
                  <a:gd name="connsiteY52-2410" fmla="*/ 4973 h 10000"/>
                  <a:gd name="connsiteX53-2411" fmla="*/ 6512 w 10000"/>
                  <a:gd name="connsiteY53-2412" fmla="*/ 5119 h 10000"/>
                  <a:gd name="connsiteX54-2413" fmla="*/ 7572 w 10000"/>
                  <a:gd name="connsiteY54-2414" fmla="*/ 6532 h 10000"/>
                  <a:gd name="connsiteX55-2415" fmla="*/ 7273 w 10000"/>
                  <a:gd name="connsiteY55-2416" fmla="*/ 7835 h 10000"/>
                  <a:gd name="connsiteX56-2417" fmla="*/ 5483 w 10000"/>
                  <a:gd name="connsiteY56-2418" fmla="*/ 8218 h 10000"/>
                  <a:gd name="connsiteX57-2419" fmla="*/ 5467 w 10000"/>
                  <a:gd name="connsiteY57-2420" fmla="*/ 8273 h 10000"/>
                  <a:gd name="connsiteX58-2421" fmla="*/ 3490 w 10000"/>
                  <a:gd name="connsiteY58-2422" fmla="*/ 8053 h 10000"/>
                  <a:gd name="connsiteX59-2423" fmla="*/ 3345 w 10000"/>
                  <a:gd name="connsiteY59-2424" fmla="*/ 7357 h 10000"/>
                  <a:gd name="connsiteX60-2425" fmla="*/ 3586 w 10000"/>
                  <a:gd name="connsiteY60-2426" fmla="*/ 7082 h 10000"/>
                  <a:gd name="connsiteX61-2427" fmla="*/ 3683 w 10000"/>
                  <a:gd name="connsiteY61-2428" fmla="*/ 6880 h 10000"/>
                  <a:gd name="connsiteX62-2429" fmla="*/ 3490 w 10000"/>
                  <a:gd name="connsiteY62-2430" fmla="*/ 6770 h 10000"/>
                  <a:gd name="connsiteX63-2431" fmla="*/ 3072 w 10000"/>
                  <a:gd name="connsiteY63-2432" fmla="*/ 7247 h 10000"/>
                  <a:gd name="connsiteX64-2433" fmla="*/ 3249 w 10000"/>
                  <a:gd name="connsiteY64-2434" fmla="*/ 8255 h 10000"/>
                  <a:gd name="connsiteX65-2435" fmla="*/ 3249 w 10000"/>
                  <a:gd name="connsiteY65-2436" fmla="*/ 8273 h 10000"/>
                  <a:gd name="connsiteX66-2437" fmla="*/ 4680 w 10000"/>
                  <a:gd name="connsiteY66-2438" fmla="*/ 8825 h 10000"/>
                  <a:gd name="connsiteX67-2439" fmla="*/ 5354 w 10000"/>
                  <a:gd name="connsiteY67-2440" fmla="*/ 8677 h 10000"/>
                  <a:gd name="connsiteX68-2441" fmla="*/ 3393 w 10000"/>
                  <a:gd name="connsiteY68-2442" fmla="*/ 9998 h 10000"/>
                  <a:gd name="connsiteX69-2443" fmla="*/ 2253 w 10000"/>
                  <a:gd name="connsiteY69-2444" fmla="*/ 9228 h 10000"/>
                  <a:gd name="connsiteX70-2445" fmla="*/ 1224 w 10000"/>
                  <a:gd name="connsiteY70-2446" fmla="*/ 7137 h 10000"/>
                  <a:gd name="connsiteX71-2447" fmla="*/ 3 w 10000"/>
                  <a:gd name="connsiteY71-2448" fmla="*/ 4954 h 10000"/>
                  <a:gd name="connsiteX0-2449" fmla="*/ 3 w 10000"/>
                  <a:gd name="connsiteY0-2450" fmla="*/ 4954 h 10000"/>
                  <a:gd name="connsiteX1-2451" fmla="*/ 726 w 10000"/>
                  <a:gd name="connsiteY1-2452" fmla="*/ 3028 h 10000"/>
                  <a:gd name="connsiteX2-2453" fmla="*/ 1337 w 10000"/>
                  <a:gd name="connsiteY2-2454" fmla="*/ 1635 h 10000"/>
                  <a:gd name="connsiteX3-2455" fmla="*/ 3233 w 10000"/>
                  <a:gd name="connsiteY3-2456" fmla="*/ 773 h 10000"/>
                  <a:gd name="connsiteX4-2457" fmla="*/ 5997 w 10000"/>
                  <a:gd name="connsiteY4-2458" fmla="*/ 424 h 10000"/>
                  <a:gd name="connsiteX5-2459" fmla="*/ 8488 w 10000"/>
                  <a:gd name="connsiteY5-2460" fmla="*/ 1452 h 10000"/>
                  <a:gd name="connsiteX6-2461" fmla="*/ 9693 w 10000"/>
                  <a:gd name="connsiteY6-2462" fmla="*/ 4661 h 10000"/>
                  <a:gd name="connsiteX7-2463" fmla="*/ 7765 w 10000"/>
                  <a:gd name="connsiteY7-2464" fmla="*/ 5852 h 10000"/>
                  <a:gd name="connsiteX8-2465" fmla="*/ 6752 w 10000"/>
                  <a:gd name="connsiteY8-2466" fmla="*/ 4844 h 10000"/>
                  <a:gd name="connsiteX9-2467" fmla="*/ 7444 w 10000"/>
                  <a:gd name="connsiteY9-2468" fmla="*/ 2845 h 10000"/>
                  <a:gd name="connsiteX10-2469" fmla="*/ 8680 w 10000"/>
                  <a:gd name="connsiteY10-2470" fmla="*/ 2808 h 10000"/>
                  <a:gd name="connsiteX11-2471" fmla="*/ 8873 w 10000"/>
                  <a:gd name="connsiteY11-2472" fmla="*/ 3799 h 10000"/>
                  <a:gd name="connsiteX12-2473" fmla="*/ 8568 w 10000"/>
                  <a:gd name="connsiteY12-2474" fmla="*/ 4203 h 10000"/>
                  <a:gd name="connsiteX13-2475" fmla="*/ 7941 w 10000"/>
                  <a:gd name="connsiteY13-2476" fmla="*/ 4184 h 10000"/>
                  <a:gd name="connsiteX14-2477" fmla="*/ 7748 w 10000"/>
                  <a:gd name="connsiteY14-2478" fmla="*/ 4276 h 10000"/>
                  <a:gd name="connsiteX15-2479" fmla="*/ 7829 w 10000"/>
                  <a:gd name="connsiteY15-2480" fmla="*/ 4496 h 10000"/>
                  <a:gd name="connsiteX16-2481" fmla="*/ 8664 w 10000"/>
                  <a:gd name="connsiteY16-2482" fmla="*/ 4514 h 10000"/>
                  <a:gd name="connsiteX17-2483" fmla="*/ 9163 w 10000"/>
                  <a:gd name="connsiteY17-2484" fmla="*/ 3928 h 10000"/>
                  <a:gd name="connsiteX18-2485" fmla="*/ 8857 w 10000"/>
                  <a:gd name="connsiteY18-2486" fmla="*/ 2533 h 10000"/>
                  <a:gd name="connsiteX19-2487" fmla="*/ 7637 w 10000"/>
                  <a:gd name="connsiteY19-2488" fmla="*/ 2350 h 10000"/>
                  <a:gd name="connsiteX20-2489" fmla="*/ 6720 w 10000"/>
                  <a:gd name="connsiteY20-2490" fmla="*/ 1360 h 10000"/>
                  <a:gd name="connsiteX21-2491" fmla="*/ 5627 w 10000"/>
                  <a:gd name="connsiteY21-2492" fmla="*/ 1470 h 10000"/>
                  <a:gd name="connsiteX22-2493" fmla="*/ 4390 w 10000"/>
                  <a:gd name="connsiteY22-2494" fmla="*/ 902 h 10000"/>
                  <a:gd name="connsiteX23-2495" fmla="*/ 3442 w 10000"/>
                  <a:gd name="connsiteY23-2496" fmla="*/ 1543 h 10000"/>
                  <a:gd name="connsiteX24-2497" fmla="*/ 3201 w 10000"/>
                  <a:gd name="connsiteY24-2498" fmla="*/ 2277 h 10000"/>
                  <a:gd name="connsiteX25-2499" fmla="*/ 1578 w 10000"/>
                  <a:gd name="connsiteY25-2500" fmla="*/ 2771 h 10000"/>
                  <a:gd name="connsiteX26-2501" fmla="*/ 1257 w 10000"/>
                  <a:gd name="connsiteY26-2502" fmla="*/ 4203 h 10000"/>
                  <a:gd name="connsiteX27-2503" fmla="*/ 902 w 10000"/>
                  <a:gd name="connsiteY27-2504" fmla="*/ 5486 h 10000"/>
                  <a:gd name="connsiteX28-2505" fmla="*/ 1417 w 10000"/>
                  <a:gd name="connsiteY28-2506" fmla="*/ 6294 h 10000"/>
                  <a:gd name="connsiteX29-2507" fmla="*/ 2670 w 10000"/>
                  <a:gd name="connsiteY29-2508" fmla="*/ 6129 h 10000"/>
                  <a:gd name="connsiteX30-2509" fmla="*/ 4518 w 10000"/>
                  <a:gd name="connsiteY30-2510" fmla="*/ 6092 h 10000"/>
                  <a:gd name="connsiteX31-2511" fmla="*/ 5531 w 10000"/>
                  <a:gd name="connsiteY31-2512" fmla="*/ 6642 h 10000"/>
                  <a:gd name="connsiteX32-2513" fmla="*/ 5611 w 10000"/>
                  <a:gd name="connsiteY32-2514" fmla="*/ 6642 h 10000"/>
                  <a:gd name="connsiteX33-2515" fmla="*/ 6093 w 10000"/>
                  <a:gd name="connsiteY33-2516" fmla="*/ 6129 h 10000"/>
                  <a:gd name="connsiteX34-2517" fmla="*/ 6013 w 10000"/>
                  <a:gd name="connsiteY34-2518" fmla="*/ 5907 h 10000"/>
                  <a:gd name="connsiteX35-2519" fmla="*/ 5820 w 10000"/>
                  <a:gd name="connsiteY35-2520" fmla="*/ 5981 h 10000"/>
                  <a:gd name="connsiteX36-2521" fmla="*/ 5547 w 10000"/>
                  <a:gd name="connsiteY36-2522" fmla="*/ 6312 h 10000"/>
                  <a:gd name="connsiteX37-2523" fmla="*/ 4695 w 10000"/>
                  <a:gd name="connsiteY37-2524" fmla="*/ 5834 h 10000"/>
                  <a:gd name="connsiteX38-2525" fmla="*/ 2510 w 10000"/>
                  <a:gd name="connsiteY38-2526" fmla="*/ 5852 h 10000"/>
                  <a:gd name="connsiteX39-2527" fmla="*/ 1545 w 10000"/>
                  <a:gd name="connsiteY39-2528" fmla="*/ 5981 h 10000"/>
                  <a:gd name="connsiteX40-2529" fmla="*/ 1208 w 10000"/>
                  <a:gd name="connsiteY40-2530" fmla="*/ 5431 h 10000"/>
                  <a:gd name="connsiteX41-2531" fmla="*/ 1514 w 10000"/>
                  <a:gd name="connsiteY41-2532" fmla="*/ 4386 h 10000"/>
                  <a:gd name="connsiteX42-2533" fmla="*/ 1561 w 10000"/>
                  <a:gd name="connsiteY42-2534" fmla="*/ 4203 h 10000"/>
                  <a:gd name="connsiteX43-2535" fmla="*/ 1787 w 10000"/>
                  <a:gd name="connsiteY43-2536" fmla="*/ 2991 h 10000"/>
                  <a:gd name="connsiteX44-2537" fmla="*/ 3136 w 10000"/>
                  <a:gd name="connsiteY44-2538" fmla="*/ 2606 h 10000"/>
                  <a:gd name="connsiteX45-2539" fmla="*/ 3876 w 10000"/>
                  <a:gd name="connsiteY45-2540" fmla="*/ 3799 h 10000"/>
                  <a:gd name="connsiteX46-2541" fmla="*/ 2703 w 10000"/>
                  <a:gd name="connsiteY46-2542" fmla="*/ 4569 h 10000"/>
                  <a:gd name="connsiteX47-2543" fmla="*/ 2719 w 10000"/>
                  <a:gd name="connsiteY47-2544" fmla="*/ 4808 h 10000"/>
                  <a:gd name="connsiteX48-2545" fmla="*/ 2927 w 10000"/>
                  <a:gd name="connsiteY48-2546" fmla="*/ 4771 h 10000"/>
                  <a:gd name="connsiteX49-2547" fmla="*/ 4744 w 10000"/>
                  <a:gd name="connsiteY49-2548" fmla="*/ 4423 h 10000"/>
                  <a:gd name="connsiteX50-2549" fmla="*/ 4937 w 10000"/>
                  <a:gd name="connsiteY50-2550" fmla="*/ 4423 h 10000"/>
                  <a:gd name="connsiteX51-2551" fmla="*/ 5804 w 10000"/>
                  <a:gd name="connsiteY51-2552" fmla="*/ 4184 h 10000"/>
                  <a:gd name="connsiteX52-2553" fmla="*/ 6383 w 10000"/>
                  <a:gd name="connsiteY52-2554" fmla="*/ 4973 h 10000"/>
                  <a:gd name="connsiteX53-2555" fmla="*/ 6512 w 10000"/>
                  <a:gd name="connsiteY53-2556" fmla="*/ 5119 h 10000"/>
                  <a:gd name="connsiteX54-2557" fmla="*/ 7572 w 10000"/>
                  <a:gd name="connsiteY54-2558" fmla="*/ 6532 h 10000"/>
                  <a:gd name="connsiteX55-2559" fmla="*/ 7273 w 10000"/>
                  <a:gd name="connsiteY55-2560" fmla="*/ 7835 h 10000"/>
                  <a:gd name="connsiteX56-2561" fmla="*/ 5483 w 10000"/>
                  <a:gd name="connsiteY56-2562" fmla="*/ 8218 h 10000"/>
                  <a:gd name="connsiteX57-2563" fmla="*/ 5467 w 10000"/>
                  <a:gd name="connsiteY57-2564" fmla="*/ 8273 h 10000"/>
                  <a:gd name="connsiteX58-2565" fmla="*/ 3490 w 10000"/>
                  <a:gd name="connsiteY58-2566" fmla="*/ 8053 h 10000"/>
                  <a:gd name="connsiteX59-2567" fmla="*/ 3345 w 10000"/>
                  <a:gd name="connsiteY59-2568" fmla="*/ 7357 h 10000"/>
                  <a:gd name="connsiteX60-2569" fmla="*/ 3586 w 10000"/>
                  <a:gd name="connsiteY60-2570" fmla="*/ 7082 h 10000"/>
                  <a:gd name="connsiteX61-2571" fmla="*/ 3683 w 10000"/>
                  <a:gd name="connsiteY61-2572" fmla="*/ 6880 h 10000"/>
                  <a:gd name="connsiteX62-2573" fmla="*/ 3490 w 10000"/>
                  <a:gd name="connsiteY62-2574" fmla="*/ 6770 h 10000"/>
                  <a:gd name="connsiteX63-2575" fmla="*/ 3072 w 10000"/>
                  <a:gd name="connsiteY63-2576" fmla="*/ 7247 h 10000"/>
                  <a:gd name="connsiteX64-2577" fmla="*/ 3249 w 10000"/>
                  <a:gd name="connsiteY64-2578" fmla="*/ 8255 h 10000"/>
                  <a:gd name="connsiteX65-2579" fmla="*/ 3249 w 10000"/>
                  <a:gd name="connsiteY65-2580" fmla="*/ 8273 h 10000"/>
                  <a:gd name="connsiteX66-2581" fmla="*/ 4680 w 10000"/>
                  <a:gd name="connsiteY66-2582" fmla="*/ 8825 h 10000"/>
                  <a:gd name="connsiteX67-2583" fmla="*/ 5354 w 10000"/>
                  <a:gd name="connsiteY67-2584" fmla="*/ 8677 h 10000"/>
                  <a:gd name="connsiteX68-2585" fmla="*/ 3393 w 10000"/>
                  <a:gd name="connsiteY68-2586" fmla="*/ 9998 h 10000"/>
                  <a:gd name="connsiteX69-2587" fmla="*/ 2253 w 10000"/>
                  <a:gd name="connsiteY69-2588" fmla="*/ 9228 h 10000"/>
                  <a:gd name="connsiteX70-2589" fmla="*/ 1224 w 10000"/>
                  <a:gd name="connsiteY70-2590" fmla="*/ 7137 h 10000"/>
                  <a:gd name="connsiteX71-2591" fmla="*/ 3 w 10000"/>
                  <a:gd name="connsiteY71-2592" fmla="*/ 4954 h 10000"/>
                  <a:gd name="connsiteX0-2593" fmla="*/ 3 w 10000"/>
                  <a:gd name="connsiteY0-2594" fmla="*/ 4954 h 10000"/>
                  <a:gd name="connsiteX1-2595" fmla="*/ 726 w 10000"/>
                  <a:gd name="connsiteY1-2596" fmla="*/ 3028 h 10000"/>
                  <a:gd name="connsiteX2-2597" fmla="*/ 1337 w 10000"/>
                  <a:gd name="connsiteY2-2598" fmla="*/ 1635 h 10000"/>
                  <a:gd name="connsiteX3-2599" fmla="*/ 3233 w 10000"/>
                  <a:gd name="connsiteY3-2600" fmla="*/ 773 h 10000"/>
                  <a:gd name="connsiteX4-2601" fmla="*/ 5997 w 10000"/>
                  <a:gd name="connsiteY4-2602" fmla="*/ 424 h 10000"/>
                  <a:gd name="connsiteX5-2603" fmla="*/ 8488 w 10000"/>
                  <a:gd name="connsiteY5-2604" fmla="*/ 1452 h 10000"/>
                  <a:gd name="connsiteX6-2605" fmla="*/ 9693 w 10000"/>
                  <a:gd name="connsiteY6-2606" fmla="*/ 4661 h 10000"/>
                  <a:gd name="connsiteX7-2607" fmla="*/ 7765 w 10000"/>
                  <a:gd name="connsiteY7-2608" fmla="*/ 5852 h 10000"/>
                  <a:gd name="connsiteX8-2609" fmla="*/ 6752 w 10000"/>
                  <a:gd name="connsiteY8-2610" fmla="*/ 4844 h 10000"/>
                  <a:gd name="connsiteX9-2611" fmla="*/ 7444 w 10000"/>
                  <a:gd name="connsiteY9-2612" fmla="*/ 2845 h 10000"/>
                  <a:gd name="connsiteX10-2613" fmla="*/ 8680 w 10000"/>
                  <a:gd name="connsiteY10-2614" fmla="*/ 2808 h 10000"/>
                  <a:gd name="connsiteX11-2615" fmla="*/ 8873 w 10000"/>
                  <a:gd name="connsiteY11-2616" fmla="*/ 3799 h 10000"/>
                  <a:gd name="connsiteX12-2617" fmla="*/ 8568 w 10000"/>
                  <a:gd name="connsiteY12-2618" fmla="*/ 4203 h 10000"/>
                  <a:gd name="connsiteX13-2619" fmla="*/ 7941 w 10000"/>
                  <a:gd name="connsiteY13-2620" fmla="*/ 4184 h 10000"/>
                  <a:gd name="connsiteX14-2621" fmla="*/ 7748 w 10000"/>
                  <a:gd name="connsiteY14-2622" fmla="*/ 4276 h 10000"/>
                  <a:gd name="connsiteX15-2623" fmla="*/ 7829 w 10000"/>
                  <a:gd name="connsiteY15-2624" fmla="*/ 4496 h 10000"/>
                  <a:gd name="connsiteX16-2625" fmla="*/ 8664 w 10000"/>
                  <a:gd name="connsiteY16-2626" fmla="*/ 4514 h 10000"/>
                  <a:gd name="connsiteX17-2627" fmla="*/ 9163 w 10000"/>
                  <a:gd name="connsiteY17-2628" fmla="*/ 3928 h 10000"/>
                  <a:gd name="connsiteX18-2629" fmla="*/ 8857 w 10000"/>
                  <a:gd name="connsiteY18-2630" fmla="*/ 2533 h 10000"/>
                  <a:gd name="connsiteX19-2631" fmla="*/ 7637 w 10000"/>
                  <a:gd name="connsiteY19-2632" fmla="*/ 2350 h 10000"/>
                  <a:gd name="connsiteX20-2633" fmla="*/ 6720 w 10000"/>
                  <a:gd name="connsiteY20-2634" fmla="*/ 1360 h 10000"/>
                  <a:gd name="connsiteX21-2635" fmla="*/ 5627 w 10000"/>
                  <a:gd name="connsiteY21-2636" fmla="*/ 1470 h 10000"/>
                  <a:gd name="connsiteX22-2637" fmla="*/ 4390 w 10000"/>
                  <a:gd name="connsiteY22-2638" fmla="*/ 902 h 10000"/>
                  <a:gd name="connsiteX23-2639" fmla="*/ 3442 w 10000"/>
                  <a:gd name="connsiteY23-2640" fmla="*/ 1543 h 10000"/>
                  <a:gd name="connsiteX24-2641" fmla="*/ 3201 w 10000"/>
                  <a:gd name="connsiteY24-2642" fmla="*/ 2277 h 10000"/>
                  <a:gd name="connsiteX25-2643" fmla="*/ 1578 w 10000"/>
                  <a:gd name="connsiteY25-2644" fmla="*/ 2771 h 10000"/>
                  <a:gd name="connsiteX26-2645" fmla="*/ 1257 w 10000"/>
                  <a:gd name="connsiteY26-2646" fmla="*/ 4203 h 10000"/>
                  <a:gd name="connsiteX27-2647" fmla="*/ 902 w 10000"/>
                  <a:gd name="connsiteY27-2648" fmla="*/ 5486 h 10000"/>
                  <a:gd name="connsiteX28-2649" fmla="*/ 1417 w 10000"/>
                  <a:gd name="connsiteY28-2650" fmla="*/ 6294 h 10000"/>
                  <a:gd name="connsiteX29-2651" fmla="*/ 2670 w 10000"/>
                  <a:gd name="connsiteY29-2652" fmla="*/ 6129 h 10000"/>
                  <a:gd name="connsiteX30-2653" fmla="*/ 4518 w 10000"/>
                  <a:gd name="connsiteY30-2654" fmla="*/ 6092 h 10000"/>
                  <a:gd name="connsiteX31-2655" fmla="*/ 5531 w 10000"/>
                  <a:gd name="connsiteY31-2656" fmla="*/ 6642 h 10000"/>
                  <a:gd name="connsiteX32-2657" fmla="*/ 5611 w 10000"/>
                  <a:gd name="connsiteY32-2658" fmla="*/ 6642 h 10000"/>
                  <a:gd name="connsiteX33-2659" fmla="*/ 6093 w 10000"/>
                  <a:gd name="connsiteY33-2660" fmla="*/ 6129 h 10000"/>
                  <a:gd name="connsiteX34-2661" fmla="*/ 6013 w 10000"/>
                  <a:gd name="connsiteY34-2662" fmla="*/ 5907 h 10000"/>
                  <a:gd name="connsiteX35-2663" fmla="*/ 5820 w 10000"/>
                  <a:gd name="connsiteY35-2664" fmla="*/ 5981 h 10000"/>
                  <a:gd name="connsiteX36-2665" fmla="*/ 5547 w 10000"/>
                  <a:gd name="connsiteY36-2666" fmla="*/ 6312 h 10000"/>
                  <a:gd name="connsiteX37-2667" fmla="*/ 4695 w 10000"/>
                  <a:gd name="connsiteY37-2668" fmla="*/ 5834 h 10000"/>
                  <a:gd name="connsiteX38-2669" fmla="*/ 2510 w 10000"/>
                  <a:gd name="connsiteY38-2670" fmla="*/ 5852 h 10000"/>
                  <a:gd name="connsiteX39-2671" fmla="*/ 1545 w 10000"/>
                  <a:gd name="connsiteY39-2672" fmla="*/ 5981 h 10000"/>
                  <a:gd name="connsiteX40-2673" fmla="*/ 1208 w 10000"/>
                  <a:gd name="connsiteY40-2674" fmla="*/ 5431 h 10000"/>
                  <a:gd name="connsiteX41-2675" fmla="*/ 1514 w 10000"/>
                  <a:gd name="connsiteY41-2676" fmla="*/ 4386 h 10000"/>
                  <a:gd name="connsiteX42-2677" fmla="*/ 1561 w 10000"/>
                  <a:gd name="connsiteY42-2678" fmla="*/ 4203 h 10000"/>
                  <a:gd name="connsiteX43-2679" fmla="*/ 1787 w 10000"/>
                  <a:gd name="connsiteY43-2680" fmla="*/ 2991 h 10000"/>
                  <a:gd name="connsiteX44-2681" fmla="*/ 3136 w 10000"/>
                  <a:gd name="connsiteY44-2682" fmla="*/ 2606 h 10000"/>
                  <a:gd name="connsiteX45-2683" fmla="*/ 3876 w 10000"/>
                  <a:gd name="connsiteY45-2684" fmla="*/ 3799 h 10000"/>
                  <a:gd name="connsiteX46-2685" fmla="*/ 2703 w 10000"/>
                  <a:gd name="connsiteY46-2686" fmla="*/ 4569 h 10000"/>
                  <a:gd name="connsiteX47-2687" fmla="*/ 2719 w 10000"/>
                  <a:gd name="connsiteY47-2688" fmla="*/ 4808 h 10000"/>
                  <a:gd name="connsiteX48-2689" fmla="*/ 2927 w 10000"/>
                  <a:gd name="connsiteY48-2690" fmla="*/ 4771 h 10000"/>
                  <a:gd name="connsiteX49-2691" fmla="*/ 4744 w 10000"/>
                  <a:gd name="connsiteY49-2692" fmla="*/ 4423 h 10000"/>
                  <a:gd name="connsiteX50-2693" fmla="*/ 4937 w 10000"/>
                  <a:gd name="connsiteY50-2694" fmla="*/ 4423 h 10000"/>
                  <a:gd name="connsiteX51-2695" fmla="*/ 5804 w 10000"/>
                  <a:gd name="connsiteY51-2696" fmla="*/ 4184 h 10000"/>
                  <a:gd name="connsiteX52-2697" fmla="*/ 6383 w 10000"/>
                  <a:gd name="connsiteY52-2698" fmla="*/ 4973 h 10000"/>
                  <a:gd name="connsiteX53-2699" fmla="*/ 6512 w 10000"/>
                  <a:gd name="connsiteY53-2700" fmla="*/ 5119 h 10000"/>
                  <a:gd name="connsiteX54-2701" fmla="*/ 7572 w 10000"/>
                  <a:gd name="connsiteY54-2702" fmla="*/ 6532 h 10000"/>
                  <a:gd name="connsiteX55-2703" fmla="*/ 7273 w 10000"/>
                  <a:gd name="connsiteY55-2704" fmla="*/ 7835 h 10000"/>
                  <a:gd name="connsiteX56-2705" fmla="*/ 5483 w 10000"/>
                  <a:gd name="connsiteY56-2706" fmla="*/ 8218 h 10000"/>
                  <a:gd name="connsiteX57-2707" fmla="*/ 5467 w 10000"/>
                  <a:gd name="connsiteY57-2708" fmla="*/ 8273 h 10000"/>
                  <a:gd name="connsiteX58-2709" fmla="*/ 3490 w 10000"/>
                  <a:gd name="connsiteY58-2710" fmla="*/ 8053 h 10000"/>
                  <a:gd name="connsiteX59-2711" fmla="*/ 3345 w 10000"/>
                  <a:gd name="connsiteY59-2712" fmla="*/ 7357 h 10000"/>
                  <a:gd name="connsiteX60-2713" fmla="*/ 3586 w 10000"/>
                  <a:gd name="connsiteY60-2714" fmla="*/ 7082 h 10000"/>
                  <a:gd name="connsiteX61-2715" fmla="*/ 3683 w 10000"/>
                  <a:gd name="connsiteY61-2716" fmla="*/ 6880 h 10000"/>
                  <a:gd name="connsiteX62-2717" fmla="*/ 3490 w 10000"/>
                  <a:gd name="connsiteY62-2718" fmla="*/ 6770 h 10000"/>
                  <a:gd name="connsiteX63-2719" fmla="*/ 3072 w 10000"/>
                  <a:gd name="connsiteY63-2720" fmla="*/ 7247 h 10000"/>
                  <a:gd name="connsiteX64-2721" fmla="*/ 3249 w 10000"/>
                  <a:gd name="connsiteY64-2722" fmla="*/ 8255 h 10000"/>
                  <a:gd name="connsiteX65-2723" fmla="*/ 3249 w 10000"/>
                  <a:gd name="connsiteY65-2724" fmla="*/ 8273 h 10000"/>
                  <a:gd name="connsiteX66-2725" fmla="*/ 4680 w 10000"/>
                  <a:gd name="connsiteY66-2726" fmla="*/ 8825 h 10000"/>
                  <a:gd name="connsiteX67-2727" fmla="*/ 5354 w 10000"/>
                  <a:gd name="connsiteY67-2728" fmla="*/ 8677 h 10000"/>
                  <a:gd name="connsiteX68-2729" fmla="*/ 3393 w 10000"/>
                  <a:gd name="connsiteY68-2730" fmla="*/ 9998 h 10000"/>
                  <a:gd name="connsiteX69-2731" fmla="*/ 2253 w 10000"/>
                  <a:gd name="connsiteY69-2732" fmla="*/ 9228 h 10000"/>
                  <a:gd name="connsiteX70-2733" fmla="*/ 1224 w 10000"/>
                  <a:gd name="connsiteY70-2734" fmla="*/ 7137 h 10000"/>
                  <a:gd name="connsiteX71-2735" fmla="*/ 3 w 10000"/>
                  <a:gd name="connsiteY71-2736" fmla="*/ 4954 h 10000"/>
                  <a:gd name="connsiteX0-2737" fmla="*/ 3 w 10000"/>
                  <a:gd name="connsiteY0-2738" fmla="*/ 4954 h 10000"/>
                  <a:gd name="connsiteX1-2739" fmla="*/ 726 w 10000"/>
                  <a:gd name="connsiteY1-2740" fmla="*/ 3028 h 10000"/>
                  <a:gd name="connsiteX2-2741" fmla="*/ 1337 w 10000"/>
                  <a:gd name="connsiteY2-2742" fmla="*/ 1635 h 10000"/>
                  <a:gd name="connsiteX3-2743" fmla="*/ 3233 w 10000"/>
                  <a:gd name="connsiteY3-2744" fmla="*/ 773 h 10000"/>
                  <a:gd name="connsiteX4-2745" fmla="*/ 5997 w 10000"/>
                  <a:gd name="connsiteY4-2746" fmla="*/ 424 h 10000"/>
                  <a:gd name="connsiteX5-2747" fmla="*/ 8488 w 10000"/>
                  <a:gd name="connsiteY5-2748" fmla="*/ 1452 h 10000"/>
                  <a:gd name="connsiteX6-2749" fmla="*/ 9693 w 10000"/>
                  <a:gd name="connsiteY6-2750" fmla="*/ 4661 h 10000"/>
                  <a:gd name="connsiteX7-2751" fmla="*/ 7765 w 10000"/>
                  <a:gd name="connsiteY7-2752" fmla="*/ 5852 h 10000"/>
                  <a:gd name="connsiteX8-2753" fmla="*/ 6752 w 10000"/>
                  <a:gd name="connsiteY8-2754" fmla="*/ 4844 h 10000"/>
                  <a:gd name="connsiteX9-2755" fmla="*/ 7444 w 10000"/>
                  <a:gd name="connsiteY9-2756" fmla="*/ 2845 h 10000"/>
                  <a:gd name="connsiteX10-2757" fmla="*/ 8680 w 10000"/>
                  <a:gd name="connsiteY10-2758" fmla="*/ 2808 h 10000"/>
                  <a:gd name="connsiteX11-2759" fmla="*/ 8873 w 10000"/>
                  <a:gd name="connsiteY11-2760" fmla="*/ 3799 h 10000"/>
                  <a:gd name="connsiteX12-2761" fmla="*/ 8568 w 10000"/>
                  <a:gd name="connsiteY12-2762" fmla="*/ 4203 h 10000"/>
                  <a:gd name="connsiteX13-2763" fmla="*/ 7941 w 10000"/>
                  <a:gd name="connsiteY13-2764" fmla="*/ 4184 h 10000"/>
                  <a:gd name="connsiteX14-2765" fmla="*/ 7748 w 10000"/>
                  <a:gd name="connsiteY14-2766" fmla="*/ 4276 h 10000"/>
                  <a:gd name="connsiteX15-2767" fmla="*/ 7829 w 10000"/>
                  <a:gd name="connsiteY15-2768" fmla="*/ 4496 h 10000"/>
                  <a:gd name="connsiteX16-2769" fmla="*/ 8664 w 10000"/>
                  <a:gd name="connsiteY16-2770" fmla="*/ 4514 h 10000"/>
                  <a:gd name="connsiteX17-2771" fmla="*/ 9163 w 10000"/>
                  <a:gd name="connsiteY17-2772" fmla="*/ 3928 h 10000"/>
                  <a:gd name="connsiteX18-2773" fmla="*/ 8857 w 10000"/>
                  <a:gd name="connsiteY18-2774" fmla="*/ 2533 h 10000"/>
                  <a:gd name="connsiteX19-2775" fmla="*/ 7637 w 10000"/>
                  <a:gd name="connsiteY19-2776" fmla="*/ 2350 h 10000"/>
                  <a:gd name="connsiteX20-2777" fmla="*/ 6720 w 10000"/>
                  <a:gd name="connsiteY20-2778" fmla="*/ 1360 h 10000"/>
                  <a:gd name="connsiteX21-2779" fmla="*/ 5627 w 10000"/>
                  <a:gd name="connsiteY21-2780" fmla="*/ 1470 h 10000"/>
                  <a:gd name="connsiteX22-2781" fmla="*/ 4390 w 10000"/>
                  <a:gd name="connsiteY22-2782" fmla="*/ 902 h 10000"/>
                  <a:gd name="connsiteX23-2783" fmla="*/ 3442 w 10000"/>
                  <a:gd name="connsiteY23-2784" fmla="*/ 1543 h 10000"/>
                  <a:gd name="connsiteX24-2785" fmla="*/ 3201 w 10000"/>
                  <a:gd name="connsiteY24-2786" fmla="*/ 2277 h 10000"/>
                  <a:gd name="connsiteX25-2787" fmla="*/ 1578 w 10000"/>
                  <a:gd name="connsiteY25-2788" fmla="*/ 2771 h 10000"/>
                  <a:gd name="connsiteX26-2789" fmla="*/ 1257 w 10000"/>
                  <a:gd name="connsiteY26-2790" fmla="*/ 4203 h 10000"/>
                  <a:gd name="connsiteX27-2791" fmla="*/ 902 w 10000"/>
                  <a:gd name="connsiteY27-2792" fmla="*/ 5486 h 10000"/>
                  <a:gd name="connsiteX28-2793" fmla="*/ 1417 w 10000"/>
                  <a:gd name="connsiteY28-2794" fmla="*/ 6294 h 10000"/>
                  <a:gd name="connsiteX29-2795" fmla="*/ 2670 w 10000"/>
                  <a:gd name="connsiteY29-2796" fmla="*/ 6129 h 10000"/>
                  <a:gd name="connsiteX30-2797" fmla="*/ 4518 w 10000"/>
                  <a:gd name="connsiteY30-2798" fmla="*/ 6092 h 10000"/>
                  <a:gd name="connsiteX31-2799" fmla="*/ 5531 w 10000"/>
                  <a:gd name="connsiteY31-2800" fmla="*/ 6642 h 10000"/>
                  <a:gd name="connsiteX32-2801" fmla="*/ 5611 w 10000"/>
                  <a:gd name="connsiteY32-2802" fmla="*/ 6642 h 10000"/>
                  <a:gd name="connsiteX33-2803" fmla="*/ 6093 w 10000"/>
                  <a:gd name="connsiteY33-2804" fmla="*/ 6129 h 10000"/>
                  <a:gd name="connsiteX34-2805" fmla="*/ 6013 w 10000"/>
                  <a:gd name="connsiteY34-2806" fmla="*/ 5907 h 10000"/>
                  <a:gd name="connsiteX35-2807" fmla="*/ 5820 w 10000"/>
                  <a:gd name="connsiteY35-2808" fmla="*/ 5981 h 10000"/>
                  <a:gd name="connsiteX36-2809" fmla="*/ 5547 w 10000"/>
                  <a:gd name="connsiteY36-2810" fmla="*/ 6312 h 10000"/>
                  <a:gd name="connsiteX37-2811" fmla="*/ 4695 w 10000"/>
                  <a:gd name="connsiteY37-2812" fmla="*/ 5834 h 10000"/>
                  <a:gd name="connsiteX38-2813" fmla="*/ 2510 w 10000"/>
                  <a:gd name="connsiteY38-2814" fmla="*/ 5852 h 10000"/>
                  <a:gd name="connsiteX39-2815" fmla="*/ 1545 w 10000"/>
                  <a:gd name="connsiteY39-2816" fmla="*/ 5981 h 10000"/>
                  <a:gd name="connsiteX40-2817" fmla="*/ 1208 w 10000"/>
                  <a:gd name="connsiteY40-2818" fmla="*/ 5431 h 10000"/>
                  <a:gd name="connsiteX41-2819" fmla="*/ 1514 w 10000"/>
                  <a:gd name="connsiteY41-2820" fmla="*/ 4386 h 10000"/>
                  <a:gd name="connsiteX42-2821" fmla="*/ 1561 w 10000"/>
                  <a:gd name="connsiteY42-2822" fmla="*/ 4203 h 10000"/>
                  <a:gd name="connsiteX43-2823" fmla="*/ 1787 w 10000"/>
                  <a:gd name="connsiteY43-2824" fmla="*/ 2991 h 10000"/>
                  <a:gd name="connsiteX44-2825" fmla="*/ 3136 w 10000"/>
                  <a:gd name="connsiteY44-2826" fmla="*/ 2606 h 10000"/>
                  <a:gd name="connsiteX45-2827" fmla="*/ 3876 w 10000"/>
                  <a:gd name="connsiteY45-2828" fmla="*/ 3799 h 10000"/>
                  <a:gd name="connsiteX46-2829" fmla="*/ 2703 w 10000"/>
                  <a:gd name="connsiteY46-2830" fmla="*/ 4569 h 10000"/>
                  <a:gd name="connsiteX47-2831" fmla="*/ 2719 w 10000"/>
                  <a:gd name="connsiteY47-2832" fmla="*/ 4808 h 10000"/>
                  <a:gd name="connsiteX48-2833" fmla="*/ 2927 w 10000"/>
                  <a:gd name="connsiteY48-2834" fmla="*/ 4771 h 10000"/>
                  <a:gd name="connsiteX49-2835" fmla="*/ 4744 w 10000"/>
                  <a:gd name="connsiteY49-2836" fmla="*/ 4423 h 10000"/>
                  <a:gd name="connsiteX50-2837" fmla="*/ 4937 w 10000"/>
                  <a:gd name="connsiteY50-2838" fmla="*/ 4423 h 10000"/>
                  <a:gd name="connsiteX51-2839" fmla="*/ 5804 w 10000"/>
                  <a:gd name="connsiteY51-2840" fmla="*/ 4184 h 10000"/>
                  <a:gd name="connsiteX52-2841" fmla="*/ 6383 w 10000"/>
                  <a:gd name="connsiteY52-2842" fmla="*/ 4973 h 10000"/>
                  <a:gd name="connsiteX53-2843" fmla="*/ 6512 w 10000"/>
                  <a:gd name="connsiteY53-2844" fmla="*/ 5119 h 10000"/>
                  <a:gd name="connsiteX54-2845" fmla="*/ 7572 w 10000"/>
                  <a:gd name="connsiteY54-2846" fmla="*/ 6532 h 10000"/>
                  <a:gd name="connsiteX55-2847" fmla="*/ 7273 w 10000"/>
                  <a:gd name="connsiteY55-2848" fmla="*/ 7835 h 10000"/>
                  <a:gd name="connsiteX56-2849" fmla="*/ 5483 w 10000"/>
                  <a:gd name="connsiteY56-2850" fmla="*/ 8218 h 10000"/>
                  <a:gd name="connsiteX57-2851" fmla="*/ 5467 w 10000"/>
                  <a:gd name="connsiteY57-2852" fmla="*/ 8273 h 10000"/>
                  <a:gd name="connsiteX58-2853" fmla="*/ 3490 w 10000"/>
                  <a:gd name="connsiteY58-2854" fmla="*/ 8053 h 10000"/>
                  <a:gd name="connsiteX59-2855" fmla="*/ 3345 w 10000"/>
                  <a:gd name="connsiteY59-2856" fmla="*/ 7357 h 10000"/>
                  <a:gd name="connsiteX60-2857" fmla="*/ 3586 w 10000"/>
                  <a:gd name="connsiteY60-2858" fmla="*/ 7082 h 10000"/>
                  <a:gd name="connsiteX61-2859" fmla="*/ 3683 w 10000"/>
                  <a:gd name="connsiteY61-2860" fmla="*/ 6880 h 10000"/>
                  <a:gd name="connsiteX62-2861" fmla="*/ 3490 w 10000"/>
                  <a:gd name="connsiteY62-2862" fmla="*/ 6770 h 10000"/>
                  <a:gd name="connsiteX63-2863" fmla="*/ 3072 w 10000"/>
                  <a:gd name="connsiteY63-2864" fmla="*/ 7247 h 10000"/>
                  <a:gd name="connsiteX64-2865" fmla="*/ 3249 w 10000"/>
                  <a:gd name="connsiteY64-2866" fmla="*/ 8255 h 10000"/>
                  <a:gd name="connsiteX65-2867" fmla="*/ 3249 w 10000"/>
                  <a:gd name="connsiteY65-2868" fmla="*/ 8273 h 10000"/>
                  <a:gd name="connsiteX66-2869" fmla="*/ 4680 w 10000"/>
                  <a:gd name="connsiteY66-2870" fmla="*/ 8825 h 10000"/>
                  <a:gd name="connsiteX67-2871" fmla="*/ 5354 w 10000"/>
                  <a:gd name="connsiteY67-2872" fmla="*/ 8677 h 10000"/>
                  <a:gd name="connsiteX68-2873" fmla="*/ 3393 w 10000"/>
                  <a:gd name="connsiteY68-2874" fmla="*/ 9998 h 10000"/>
                  <a:gd name="connsiteX69-2875" fmla="*/ 2253 w 10000"/>
                  <a:gd name="connsiteY69-2876" fmla="*/ 9228 h 10000"/>
                  <a:gd name="connsiteX70-2877" fmla="*/ 1224 w 10000"/>
                  <a:gd name="connsiteY70-2878" fmla="*/ 7137 h 10000"/>
                  <a:gd name="connsiteX71-2879" fmla="*/ 3 w 10000"/>
                  <a:gd name="connsiteY71-2880" fmla="*/ 4954 h 10000"/>
                  <a:gd name="connsiteX0-2881" fmla="*/ 3 w 10000"/>
                  <a:gd name="connsiteY0-2882" fmla="*/ 4954 h 10000"/>
                  <a:gd name="connsiteX1-2883" fmla="*/ 726 w 10000"/>
                  <a:gd name="connsiteY1-2884" fmla="*/ 3028 h 10000"/>
                  <a:gd name="connsiteX2-2885" fmla="*/ 1337 w 10000"/>
                  <a:gd name="connsiteY2-2886" fmla="*/ 1635 h 10000"/>
                  <a:gd name="connsiteX3-2887" fmla="*/ 3233 w 10000"/>
                  <a:gd name="connsiteY3-2888" fmla="*/ 773 h 10000"/>
                  <a:gd name="connsiteX4-2889" fmla="*/ 5997 w 10000"/>
                  <a:gd name="connsiteY4-2890" fmla="*/ 424 h 10000"/>
                  <a:gd name="connsiteX5-2891" fmla="*/ 8488 w 10000"/>
                  <a:gd name="connsiteY5-2892" fmla="*/ 1452 h 10000"/>
                  <a:gd name="connsiteX6-2893" fmla="*/ 9693 w 10000"/>
                  <a:gd name="connsiteY6-2894" fmla="*/ 4661 h 10000"/>
                  <a:gd name="connsiteX7-2895" fmla="*/ 7765 w 10000"/>
                  <a:gd name="connsiteY7-2896" fmla="*/ 5852 h 10000"/>
                  <a:gd name="connsiteX8-2897" fmla="*/ 6752 w 10000"/>
                  <a:gd name="connsiteY8-2898" fmla="*/ 4844 h 10000"/>
                  <a:gd name="connsiteX9-2899" fmla="*/ 7444 w 10000"/>
                  <a:gd name="connsiteY9-2900" fmla="*/ 2845 h 10000"/>
                  <a:gd name="connsiteX10-2901" fmla="*/ 8680 w 10000"/>
                  <a:gd name="connsiteY10-2902" fmla="*/ 2808 h 10000"/>
                  <a:gd name="connsiteX11-2903" fmla="*/ 8873 w 10000"/>
                  <a:gd name="connsiteY11-2904" fmla="*/ 3799 h 10000"/>
                  <a:gd name="connsiteX12-2905" fmla="*/ 8568 w 10000"/>
                  <a:gd name="connsiteY12-2906" fmla="*/ 4203 h 10000"/>
                  <a:gd name="connsiteX13-2907" fmla="*/ 7941 w 10000"/>
                  <a:gd name="connsiteY13-2908" fmla="*/ 4184 h 10000"/>
                  <a:gd name="connsiteX14-2909" fmla="*/ 7748 w 10000"/>
                  <a:gd name="connsiteY14-2910" fmla="*/ 4276 h 10000"/>
                  <a:gd name="connsiteX15-2911" fmla="*/ 7829 w 10000"/>
                  <a:gd name="connsiteY15-2912" fmla="*/ 4496 h 10000"/>
                  <a:gd name="connsiteX16-2913" fmla="*/ 8664 w 10000"/>
                  <a:gd name="connsiteY16-2914" fmla="*/ 4514 h 10000"/>
                  <a:gd name="connsiteX17-2915" fmla="*/ 9163 w 10000"/>
                  <a:gd name="connsiteY17-2916" fmla="*/ 3928 h 10000"/>
                  <a:gd name="connsiteX18-2917" fmla="*/ 8857 w 10000"/>
                  <a:gd name="connsiteY18-2918" fmla="*/ 2533 h 10000"/>
                  <a:gd name="connsiteX19-2919" fmla="*/ 7637 w 10000"/>
                  <a:gd name="connsiteY19-2920" fmla="*/ 2350 h 10000"/>
                  <a:gd name="connsiteX20-2921" fmla="*/ 6720 w 10000"/>
                  <a:gd name="connsiteY20-2922" fmla="*/ 1360 h 10000"/>
                  <a:gd name="connsiteX21-2923" fmla="*/ 5627 w 10000"/>
                  <a:gd name="connsiteY21-2924" fmla="*/ 1470 h 10000"/>
                  <a:gd name="connsiteX22-2925" fmla="*/ 4390 w 10000"/>
                  <a:gd name="connsiteY22-2926" fmla="*/ 902 h 10000"/>
                  <a:gd name="connsiteX23-2927" fmla="*/ 3442 w 10000"/>
                  <a:gd name="connsiteY23-2928" fmla="*/ 1543 h 10000"/>
                  <a:gd name="connsiteX24-2929" fmla="*/ 3201 w 10000"/>
                  <a:gd name="connsiteY24-2930" fmla="*/ 2277 h 10000"/>
                  <a:gd name="connsiteX25-2931" fmla="*/ 1578 w 10000"/>
                  <a:gd name="connsiteY25-2932" fmla="*/ 2771 h 10000"/>
                  <a:gd name="connsiteX26-2933" fmla="*/ 1257 w 10000"/>
                  <a:gd name="connsiteY26-2934" fmla="*/ 4203 h 10000"/>
                  <a:gd name="connsiteX27-2935" fmla="*/ 902 w 10000"/>
                  <a:gd name="connsiteY27-2936" fmla="*/ 5486 h 10000"/>
                  <a:gd name="connsiteX28-2937" fmla="*/ 1417 w 10000"/>
                  <a:gd name="connsiteY28-2938" fmla="*/ 6294 h 10000"/>
                  <a:gd name="connsiteX29-2939" fmla="*/ 2670 w 10000"/>
                  <a:gd name="connsiteY29-2940" fmla="*/ 6129 h 10000"/>
                  <a:gd name="connsiteX30-2941" fmla="*/ 4518 w 10000"/>
                  <a:gd name="connsiteY30-2942" fmla="*/ 6092 h 10000"/>
                  <a:gd name="connsiteX31-2943" fmla="*/ 5531 w 10000"/>
                  <a:gd name="connsiteY31-2944" fmla="*/ 6642 h 10000"/>
                  <a:gd name="connsiteX32-2945" fmla="*/ 5611 w 10000"/>
                  <a:gd name="connsiteY32-2946" fmla="*/ 6642 h 10000"/>
                  <a:gd name="connsiteX33-2947" fmla="*/ 6093 w 10000"/>
                  <a:gd name="connsiteY33-2948" fmla="*/ 6129 h 10000"/>
                  <a:gd name="connsiteX34-2949" fmla="*/ 6013 w 10000"/>
                  <a:gd name="connsiteY34-2950" fmla="*/ 5907 h 10000"/>
                  <a:gd name="connsiteX35-2951" fmla="*/ 5820 w 10000"/>
                  <a:gd name="connsiteY35-2952" fmla="*/ 5981 h 10000"/>
                  <a:gd name="connsiteX36-2953" fmla="*/ 5547 w 10000"/>
                  <a:gd name="connsiteY36-2954" fmla="*/ 6312 h 10000"/>
                  <a:gd name="connsiteX37-2955" fmla="*/ 4695 w 10000"/>
                  <a:gd name="connsiteY37-2956" fmla="*/ 5834 h 10000"/>
                  <a:gd name="connsiteX38-2957" fmla="*/ 2510 w 10000"/>
                  <a:gd name="connsiteY38-2958" fmla="*/ 5852 h 10000"/>
                  <a:gd name="connsiteX39-2959" fmla="*/ 1545 w 10000"/>
                  <a:gd name="connsiteY39-2960" fmla="*/ 5981 h 10000"/>
                  <a:gd name="connsiteX40-2961" fmla="*/ 1208 w 10000"/>
                  <a:gd name="connsiteY40-2962" fmla="*/ 5431 h 10000"/>
                  <a:gd name="connsiteX41-2963" fmla="*/ 1514 w 10000"/>
                  <a:gd name="connsiteY41-2964" fmla="*/ 4386 h 10000"/>
                  <a:gd name="connsiteX42-2965" fmla="*/ 1561 w 10000"/>
                  <a:gd name="connsiteY42-2966" fmla="*/ 4203 h 10000"/>
                  <a:gd name="connsiteX43-2967" fmla="*/ 1787 w 10000"/>
                  <a:gd name="connsiteY43-2968" fmla="*/ 2991 h 10000"/>
                  <a:gd name="connsiteX44-2969" fmla="*/ 3136 w 10000"/>
                  <a:gd name="connsiteY44-2970" fmla="*/ 2606 h 10000"/>
                  <a:gd name="connsiteX45-2971" fmla="*/ 3876 w 10000"/>
                  <a:gd name="connsiteY45-2972" fmla="*/ 3799 h 10000"/>
                  <a:gd name="connsiteX46-2973" fmla="*/ 2703 w 10000"/>
                  <a:gd name="connsiteY46-2974" fmla="*/ 4569 h 10000"/>
                  <a:gd name="connsiteX47-2975" fmla="*/ 2719 w 10000"/>
                  <a:gd name="connsiteY47-2976" fmla="*/ 4808 h 10000"/>
                  <a:gd name="connsiteX48-2977" fmla="*/ 2927 w 10000"/>
                  <a:gd name="connsiteY48-2978" fmla="*/ 4771 h 10000"/>
                  <a:gd name="connsiteX49-2979" fmla="*/ 4744 w 10000"/>
                  <a:gd name="connsiteY49-2980" fmla="*/ 4423 h 10000"/>
                  <a:gd name="connsiteX50-2981" fmla="*/ 4937 w 10000"/>
                  <a:gd name="connsiteY50-2982" fmla="*/ 4423 h 10000"/>
                  <a:gd name="connsiteX51-2983" fmla="*/ 5804 w 10000"/>
                  <a:gd name="connsiteY51-2984" fmla="*/ 4184 h 10000"/>
                  <a:gd name="connsiteX52-2985" fmla="*/ 6383 w 10000"/>
                  <a:gd name="connsiteY52-2986" fmla="*/ 4973 h 10000"/>
                  <a:gd name="connsiteX53-2987" fmla="*/ 6512 w 10000"/>
                  <a:gd name="connsiteY53-2988" fmla="*/ 5119 h 10000"/>
                  <a:gd name="connsiteX54-2989" fmla="*/ 7572 w 10000"/>
                  <a:gd name="connsiteY54-2990" fmla="*/ 6532 h 10000"/>
                  <a:gd name="connsiteX55-2991" fmla="*/ 7273 w 10000"/>
                  <a:gd name="connsiteY55-2992" fmla="*/ 7835 h 10000"/>
                  <a:gd name="connsiteX56-2993" fmla="*/ 5483 w 10000"/>
                  <a:gd name="connsiteY56-2994" fmla="*/ 8218 h 10000"/>
                  <a:gd name="connsiteX57-2995" fmla="*/ 5467 w 10000"/>
                  <a:gd name="connsiteY57-2996" fmla="*/ 8273 h 10000"/>
                  <a:gd name="connsiteX58-2997" fmla="*/ 3490 w 10000"/>
                  <a:gd name="connsiteY58-2998" fmla="*/ 8053 h 10000"/>
                  <a:gd name="connsiteX59-2999" fmla="*/ 3345 w 10000"/>
                  <a:gd name="connsiteY59-3000" fmla="*/ 7357 h 10000"/>
                  <a:gd name="connsiteX60-3001" fmla="*/ 3586 w 10000"/>
                  <a:gd name="connsiteY60-3002" fmla="*/ 7082 h 10000"/>
                  <a:gd name="connsiteX61-3003" fmla="*/ 3683 w 10000"/>
                  <a:gd name="connsiteY61-3004" fmla="*/ 6880 h 10000"/>
                  <a:gd name="connsiteX62-3005" fmla="*/ 3490 w 10000"/>
                  <a:gd name="connsiteY62-3006" fmla="*/ 6770 h 10000"/>
                  <a:gd name="connsiteX63-3007" fmla="*/ 3072 w 10000"/>
                  <a:gd name="connsiteY63-3008" fmla="*/ 7247 h 10000"/>
                  <a:gd name="connsiteX64-3009" fmla="*/ 3249 w 10000"/>
                  <a:gd name="connsiteY64-3010" fmla="*/ 8255 h 10000"/>
                  <a:gd name="connsiteX65-3011" fmla="*/ 3249 w 10000"/>
                  <a:gd name="connsiteY65-3012" fmla="*/ 8273 h 10000"/>
                  <a:gd name="connsiteX66-3013" fmla="*/ 4680 w 10000"/>
                  <a:gd name="connsiteY66-3014" fmla="*/ 8825 h 10000"/>
                  <a:gd name="connsiteX67-3015" fmla="*/ 5354 w 10000"/>
                  <a:gd name="connsiteY67-3016" fmla="*/ 8677 h 10000"/>
                  <a:gd name="connsiteX68-3017" fmla="*/ 3393 w 10000"/>
                  <a:gd name="connsiteY68-3018" fmla="*/ 9998 h 10000"/>
                  <a:gd name="connsiteX69-3019" fmla="*/ 2253 w 10000"/>
                  <a:gd name="connsiteY69-3020" fmla="*/ 9228 h 10000"/>
                  <a:gd name="connsiteX70-3021" fmla="*/ 1224 w 10000"/>
                  <a:gd name="connsiteY70-3022" fmla="*/ 7137 h 10000"/>
                  <a:gd name="connsiteX71-3023" fmla="*/ 3 w 10000"/>
                  <a:gd name="connsiteY71-3024" fmla="*/ 4954 h 10000"/>
                  <a:gd name="connsiteX0-3025" fmla="*/ 3 w 10000"/>
                  <a:gd name="connsiteY0-3026" fmla="*/ 4954 h 10000"/>
                  <a:gd name="connsiteX1-3027" fmla="*/ 726 w 10000"/>
                  <a:gd name="connsiteY1-3028" fmla="*/ 3028 h 10000"/>
                  <a:gd name="connsiteX2-3029" fmla="*/ 1337 w 10000"/>
                  <a:gd name="connsiteY2-3030" fmla="*/ 1635 h 10000"/>
                  <a:gd name="connsiteX3-3031" fmla="*/ 3233 w 10000"/>
                  <a:gd name="connsiteY3-3032" fmla="*/ 773 h 10000"/>
                  <a:gd name="connsiteX4-3033" fmla="*/ 5997 w 10000"/>
                  <a:gd name="connsiteY4-3034" fmla="*/ 424 h 10000"/>
                  <a:gd name="connsiteX5-3035" fmla="*/ 8488 w 10000"/>
                  <a:gd name="connsiteY5-3036" fmla="*/ 1452 h 10000"/>
                  <a:gd name="connsiteX6-3037" fmla="*/ 9693 w 10000"/>
                  <a:gd name="connsiteY6-3038" fmla="*/ 4661 h 10000"/>
                  <a:gd name="connsiteX7-3039" fmla="*/ 7765 w 10000"/>
                  <a:gd name="connsiteY7-3040" fmla="*/ 5852 h 10000"/>
                  <a:gd name="connsiteX8-3041" fmla="*/ 6752 w 10000"/>
                  <a:gd name="connsiteY8-3042" fmla="*/ 4844 h 10000"/>
                  <a:gd name="connsiteX9-3043" fmla="*/ 7444 w 10000"/>
                  <a:gd name="connsiteY9-3044" fmla="*/ 2845 h 10000"/>
                  <a:gd name="connsiteX10-3045" fmla="*/ 8680 w 10000"/>
                  <a:gd name="connsiteY10-3046" fmla="*/ 2808 h 10000"/>
                  <a:gd name="connsiteX11-3047" fmla="*/ 8873 w 10000"/>
                  <a:gd name="connsiteY11-3048" fmla="*/ 3799 h 10000"/>
                  <a:gd name="connsiteX12-3049" fmla="*/ 8568 w 10000"/>
                  <a:gd name="connsiteY12-3050" fmla="*/ 4203 h 10000"/>
                  <a:gd name="connsiteX13-3051" fmla="*/ 7941 w 10000"/>
                  <a:gd name="connsiteY13-3052" fmla="*/ 4184 h 10000"/>
                  <a:gd name="connsiteX14-3053" fmla="*/ 7748 w 10000"/>
                  <a:gd name="connsiteY14-3054" fmla="*/ 4276 h 10000"/>
                  <a:gd name="connsiteX15-3055" fmla="*/ 7829 w 10000"/>
                  <a:gd name="connsiteY15-3056" fmla="*/ 4496 h 10000"/>
                  <a:gd name="connsiteX16-3057" fmla="*/ 8664 w 10000"/>
                  <a:gd name="connsiteY16-3058" fmla="*/ 4514 h 10000"/>
                  <a:gd name="connsiteX17-3059" fmla="*/ 9163 w 10000"/>
                  <a:gd name="connsiteY17-3060" fmla="*/ 3928 h 10000"/>
                  <a:gd name="connsiteX18-3061" fmla="*/ 8857 w 10000"/>
                  <a:gd name="connsiteY18-3062" fmla="*/ 2533 h 10000"/>
                  <a:gd name="connsiteX19-3063" fmla="*/ 7637 w 10000"/>
                  <a:gd name="connsiteY19-3064" fmla="*/ 2350 h 10000"/>
                  <a:gd name="connsiteX20-3065" fmla="*/ 6720 w 10000"/>
                  <a:gd name="connsiteY20-3066" fmla="*/ 1360 h 10000"/>
                  <a:gd name="connsiteX21-3067" fmla="*/ 5627 w 10000"/>
                  <a:gd name="connsiteY21-3068" fmla="*/ 1470 h 10000"/>
                  <a:gd name="connsiteX22-3069" fmla="*/ 4390 w 10000"/>
                  <a:gd name="connsiteY22-3070" fmla="*/ 902 h 10000"/>
                  <a:gd name="connsiteX23-3071" fmla="*/ 3442 w 10000"/>
                  <a:gd name="connsiteY23-3072" fmla="*/ 1543 h 10000"/>
                  <a:gd name="connsiteX24-3073" fmla="*/ 3201 w 10000"/>
                  <a:gd name="connsiteY24-3074" fmla="*/ 2277 h 10000"/>
                  <a:gd name="connsiteX25-3075" fmla="*/ 1578 w 10000"/>
                  <a:gd name="connsiteY25-3076" fmla="*/ 2771 h 10000"/>
                  <a:gd name="connsiteX26-3077" fmla="*/ 1257 w 10000"/>
                  <a:gd name="connsiteY26-3078" fmla="*/ 4203 h 10000"/>
                  <a:gd name="connsiteX27-3079" fmla="*/ 902 w 10000"/>
                  <a:gd name="connsiteY27-3080" fmla="*/ 5486 h 10000"/>
                  <a:gd name="connsiteX28-3081" fmla="*/ 1417 w 10000"/>
                  <a:gd name="connsiteY28-3082" fmla="*/ 6294 h 10000"/>
                  <a:gd name="connsiteX29-3083" fmla="*/ 2670 w 10000"/>
                  <a:gd name="connsiteY29-3084" fmla="*/ 6129 h 10000"/>
                  <a:gd name="connsiteX30-3085" fmla="*/ 4518 w 10000"/>
                  <a:gd name="connsiteY30-3086" fmla="*/ 6092 h 10000"/>
                  <a:gd name="connsiteX31-3087" fmla="*/ 5531 w 10000"/>
                  <a:gd name="connsiteY31-3088" fmla="*/ 6642 h 10000"/>
                  <a:gd name="connsiteX32-3089" fmla="*/ 5611 w 10000"/>
                  <a:gd name="connsiteY32-3090" fmla="*/ 6642 h 10000"/>
                  <a:gd name="connsiteX33-3091" fmla="*/ 6093 w 10000"/>
                  <a:gd name="connsiteY33-3092" fmla="*/ 6129 h 10000"/>
                  <a:gd name="connsiteX34-3093" fmla="*/ 6013 w 10000"/>
                  <a:gd name="connsiteY34-3094" fmla="*/ 5907 h 10000"/>
                  <a:gd name="connsiteX35-3095" fmla="*/ 5820 w 10000"/>
                  <a:gd name="connsiteY35-3096" fmla="*/ 5981 h 10000"/>
                  <a:gd name="connsiteX36-3097" fmla="*/ 5547 w 10000"/>
                  <a:gd name="connsiteY36-3098" fmla="*/ 6312 h 10000"/>
                  <a:gd name="connsiteX37-3099" fmla="*/ 4695 w 10000"/>
                  <a:gd name="connsiteY37-3100" fmla="*/ 5834 h 10000"/>
                  <a:gd name="connsiteX38-3101" fmla="*/ 2510 w 10000"/>
                  <a:gd name="connsiteY38-3102" fmla="*/ 5852 h 10000"/>
                  <a:gd name="connsiteX39-3103" fmla="*/ 1545 w 10000"/>
                  <a:gd name="connsiteY39-3104" fmla="*/ 5981 h 10000"/>
                  <a:gd name="connsiteX40-3105" fmla="*/ 1208 w 10000"/>
                  <a:gd name="connsiteY40-3106" fmla="*/ 5431 h 10000"/>
                  <a:gd name="connsiteX41-3107" fmla="*/ 1514 w 10000"/>
                  <a:gd name="connsiteY41-3108" fmla="*/ 4386 h 10000"/>
                  <a:gd name="connsiteX42-3109" fmla="*/ 1561 w 10000"/>
                  <a:gd name="connsiteY42-3110" fmla="*/ 4203 h 10000"/>
                  <a:gd name="connsiteX43-3111" fmla="*/ 1787 w 10000"/>
                  <a:gd name="connsiteY43-3112" fmla="*/ 2991 h 10000"/>
                  <a:gd name="connsiteX44-3113" fmla="*/ 3136 w 10000"/>
                  <a:gd name="connsiteY44-3114" fmla="*/ 2606 h 10000"/>
                  <a:gd name="connsiteX45-3115" fmla="*/ 3876 w 10000"/>
                  <a:gd name="connsiteY45-3116" fmla="*/ 3799 h 10000"/>
                  <a:gd name="connsiteX46-3117" fmla="*/ 2703 w 10000"/>
                  <a:gd name="connsiteY46-3118" fmla="*/ 4569 h 10000"/>
                  <a:gd name="connsiteX47-3119" fmla="*/ 2719 w 10000"/>
                  <a:gd name="connsiteY47-3120" fmla="*/ 4808 h 10000"/>
                  <a:gd name="connsiteX48-3121" fmla="*/ 2927 w 10000"/>
                  <a:gd name="connsiteY48-3122" fmla="*/ 4771 h 10000"/>
                  <a:gd name="connsiteX49-3123" fmla="*/ 4744 w 10000"/>
                  <a:gd name="connsiteY49-3124" fmla="*/ 4423 h 10000"/>
                  <a:gd name="connsiteX50-3125" fmla="*/ 4937 w 10000"/>
                  <a:gd name="connsiteY50-3126" fmla="*/ 4423 h 10000"/>
                  <a:gd name="connsiteX51-3127" fmla="*/ 5804 w 10000"/>
                  <a:gd name="connsiteY51-3128" fmla="*/ 4184 h 10000"/>
                  <a:gd name="connsiteX52-3129" fmla="*/ 6383 w 10000"/>
                  <a:gd name="connsiteY52-3130" fmla="*/ 4973 h 10000"/>
                  <a:gd name="connsiteX53-3131" fmla="*/ 6512 w 10000"/>
                  <a:gd name="connsiteY53-3132" fmla="*/ 5119 h 10000"/>
                  <a:gd name="connsiteX54-3133" fmla="*/ 7572 w 10000"/>
                  <a:gd name="connsiteY54-3134" fmla="*/ 6532 h 10000"/>
                  <a:gd name="connsiteX55-3135" fmla="*/ 7273 w 10000"/>
                  <a:gd name="connsiteY55-3136" fmla="*/ 7835 h 10000"/>
                  <a:gd name="connsiteX56-3137" fmla="*/ 5483 w 10000"/>
                  <a:gd name="connsiteY56-3138" fmla="*/ 8218 h 10000"/>
                  <a:gd name="connsiteX57-3139" fmla="*/ 5467 w 10000"/>
                  <a:gd name="connsiteY57-3140" fmla="*/ 8273 h 10000"/>
                  <a:gd name="connsiteX58-3141" fmla="*/ 3490 w 10000"/>
                  <a:gd name="connsiteY58-3142" fmla="*/ 8053 h 10000"/>
                  <a:gd name="connsiteX59-3143" fmla="*/ 3345 w 10000"/>
                  <a:gd name="connsiteY59-3144" fmla="*/ 7357 h 10000"/>
                  <a:gd name="connsiteX60-3145" fmla="*/ 3586 w 10000"/>
                  <a:gd name="connsiteY60-3146" fmla="*/ 7082 h 10000"/>
                  <a:gd name="connsiteX61-3147" fmla="*/ 3683 w 10000"/>
                  <a:gd name="connsiteY61-3148" fmla="*/ 6880 h 10000"/>
                  <a:gd name="connsiteX62-3149" fmla="*/ 3490 w 10000"/>
                  <a:gd name="connsiteY62-3150" fmla="*/ 6770 h 10000"/>
                  <a:gd name="connsiteX63-3151" fmla="*/ 3072 w 10000"/>
                  <a:gd name="connsiteY63-3152" fmla="*/ 7247 h 10000"/>
                  <a:gd name="connsiteX64-3153" fmla="*/ 3249 w 10000"/>
                  <a:gd name="connsiteY64-3154" fmla="*/ 8255 h 10000"/>
                  <a:gd name="connsiteX65-3155" fmla="*/ 3249 w 10000"/>
                  <a:gd name="connsiteY65-3156" fmla="*/ 8273 h 10000"/>
                  <a:gd name="connsiteX66-3157" fmla="*/ 4680 w 10000"/>
                  <a:gd name="connsiteY66-3158" fmla="*/ 8825 h 10000"/>
                  <a:gd name="connsiteX67-3159" fmla="*/ 5354 w 10000"/>
                  <a:gd name="connsiteY67-3160" fmla="*/ 8677 h 10000"/>
                  <a:gd name="connsiteX68-3161" fmla="*/ 3393 w 10000"/>
                  <a:gd name="connsiteY68-3162" fmla="*/ 9998 h 10000"/>
                  <a:gd name="connsiteX69-3163" fmla="*/ 2253 w 10000"/>
                  <a:gd name="connsiteY69-3164" fmla="*/ 9228 h 10000"/>
                  <a:gd name="connsiteX70-3165" fmla="*/ 1224 w 10000"/>
                  <a:gd name="connsiteY70-3166" fmla="*/ 7137 h 10000"/>
                  <a:gd name="connsiteX71-3167" fmla="*/ 3 w 10000"/>
                  <a:gd name="connsiteY71-3168" fmla="*/ 4954 h 10000"/>
                  <a:gd name="connsiteX0-3169" fmla="*/ 3 w 10000"/>
                  <a:gd name="connsiteY0-3170" fmla="*/ 4954 h 10000"/>
                  <a:gd name="connsiteX1-3171" fmla="*/ 726 w 10000"/>
                  <a:gd name="connsiteY1-3172" fmla="*/ 3028 h 10000"/>
                  <a:gd name="connsiteX2-3173" fmla="*/ 1337 w 10000"/>
                  <a:gd name="connsiteY2-3174" fmla="*/ 1635 h 10000"/>
                  <a:gd name="connsiteX3-3175" fmla="*/ 3233 w 10000"/>
                  <a:gd name="connsiteY3-3176" fmla="*/ 773 h 10000"/>
                  <a:gd name="connsiteX4-3177" fmla="*/ 5997 w 10000"/>
                  <a:gd name="connsiteY4-3178" fmla="*/ 424 h 10000"/>
                  <a:gd name="connsiteX5-3179" fmla="*/ 8488 w 10000"/>
                  <a:gd name="connsiteY5-3180" fmla="*/ 1452 h 10000"/>
                  <a:gd name="connsiteX6-3181" fmla="*/ 9693 w 10000"/>
                  <a:gd name="connsiteY6-3182" fmla="*/ 4661 h 10000"/>
                  <a:gd name="connsiteX7-3183" fmla="*/ 7765 w 10000"/>
                  <a:gd name="connsiteY7-3184" fmla="*/ 5852 h 10000"/>
                  <a:gd name="connsiteX8-3185" fmla="*/ 6752 w 10000"/>
                  <a:gd name="connsiteY8-3186" fmla="*/ 4844 h 10000"/>
                  <a:gd name="connsiteX9-3187" fmla="*/ 7444 w 10000"/>
                  <a:gd name="connsiteY9-3188" fmla="*/ 2845 h 10000"/>
                  <a:gd name="connsiteX10-3189" fmla="*/ 8680 w 10000"/>
                  <a:gd name="connsiteY10-3190" fmla="*/ 2808 h 10000"/>
                  <a:gd name="connsiteX11-3191" fmla="*/ 8873 w 10000"/>
                  <a:gd name="connsiteY11-3192" fmla="*/ 3799 h 10000"/>
                  <a:gd name="connsiteX12-3193" fmla="*/ 8568 w 10000"/>
                  <a:gd name="connsiteY12-3194" fmla="*/ 4203 h 10000"/>
                  <a:gd name="connsiteX13-3195" fmla="*/ 7941 w 10000"/>
                  <a:gd name="connsiteY13-3196" fmla="*/ 4184 h 10000"/>
                  <a:gd name="connsiteX14-3197" fmla="*/ 7748 w 10000"/>
                  <a:gd name="connsiteY14-3198" fmla="*/ 4276 h 10000"/>
                  <a:gd name="connsiteX15-3199" fmla="*/ 7829 w 10000"/>
                  <a:gd name="connsiteY15-3200" fmla="*/ 4496 h 10000"/>
                  <a:gd name="connsiteX16-3201" fmla="*/ 8664 w 10000"/>
                  <a:gd name="connsiteY16-3202" fmla="*/ 4514 h 10000"/>
                  <a:gd name="connsiteX17-3203" fmla="*/ 9163 w 10000"/>
                  <a:gd name="connsiteY17-3204" fmla="*/ 3928 h 10000"/>
                  <a:gd name="connsiteX18-3205" fmla="*/ 8857 w 10000"/>
                  <a:gd name="connsiteY18-3206" fmla="*/ 2533 h 10000"/>
                  <a:gd name="connsiteX19-3207" fmla="*/ 7637 w 10000"/>
                  <a:gd name="connsiteY19-3208" fmla="*/ 2350 h 10000"/>
                  <a:gd name="connsiteX20-3209" fmla="*/ 6720 w 10000"/>
                  <a:gd name="connsiteY20-3210" fmla="*/ 1360 h 10000"/>
                  <a:gd name="connsiteX21-3211" fmla="*/ 5627 w 10000"/>
                  <a:gd name="connsiteY21-3212" fmla="*/ 1470 h 10000"/>
                  <a:gd name="connsiteX22-3213" fmla="*/ 4390 w 10000"/>
                  <a:gd name="connsiteY22-3214" fmla="*/ 902 h 10000"/>
                  <a:gd name="connsiteX23-3215" fmla="*/ 3442 w 10000"/>
                  <a:gd name="connsiteY23-3216" fmla="*/ 1543 h 10000"/>
                  <a:gd name="connsiteX24-3217" fmla="*/ 3201 w 10000"/>
                  <a:gd name="connsiteY24-3218" fmla="*/ 2277 h 10000"/>
                  <a:gd name="connsiteX25-3219" fmla="*/ 1578 w 10000"/>
                  <a:gd name="connsiteY25-3220" fmla="*/ 2771 h 10000"/>
                  <a:gd name="connsiteX26-3221" fmla="*/ 1257 w 10000"/>
                  <a:gd name="connsiteY26-3222" fmla="*/ 4203 h 10000"/>
                  <a:gd name="connsiteX27-3223" fmla="*/ 902 w 10000"/>
                  <a:gd name="connsiteY27-3224" fmla="*/ 5486 h 10000"/>
                  <a:gd name="connsiteX28-3225" fmla="*/ 1417 w 10000"/>
                  <a:gd name="connsiteY28-3226" fmla="*/ 6294 h 10000"/>
                  <a:gd name="connsiteX29-3227" fmla="*/ 2670 w 10000"/>
                  <a:gd name="connsiteY29-3228" fmla="*/ 6129 h 10000"/>
                  <a:gd name="connsiteX30-3229" fmla="*/ 4518 w 10000"/>
                  <a:gd name="connsiteY30-3230" fmla="*/ 6092 h 10000"/>
                  <a:gd name="connsiteX31-3231" fmla="*/ 5531 w 10000"/>
                  <a:gd name="connsiteY31-3232" fmla="*/ 6642 h 10000"/>
                  <a:gd name="connsiteX32-3233" fmla="*/ 5611 w 10000"/>
                  <a:gd name="connsiteY32-3234" fmla="*/ 6642 h 10000"/>
                  <a:gd name="connsiteX33-3235" fmla="*/ 6093 w 10000"/>
                  <a:gd name="connsiteY33-3236" fmla="*/ 6129 h 10000"/>
                  <a:gd name="connsiteX34-3237" fmla="*/ 6013 w 10000"/>
                  <a:gd name="connsiteY34-3238" fmla="*/ 5907 h 10000"/>
                  <a:gd name="connsiteX35-3239" fmla="*/ 5820 w 10000"/>
                  <a:gd name="connsiteY35-3240" fmla="*/ 5981 h 10000"/>
                  <a:gd name="connsiteX36-3241" fmla="*/ 5547 w 10000"/>
                  <a:gd name="connsiteY36-3242" fmla="*/ 6312 h 10000"/>
                  <a:gd name="connsiteX37-3243" fmla="*/ 4695 w 10000"/>
                  <a:gd name="connsiteY37-3244" fmla="*/ 5834 h 10000"/>
                  <a:gd name="connsiteX38-3245" fmla="*/ 2510 w 10000"/>
                  <a:gd name="connsiteY38-3246" fmla="*/ 5852 h 10000"/>
                  <a:gd name="connsiteX39-3247" fmla="*/ 1545 w 10000"/>
                  <a:gd name="connsiteY39-3248" fmla="*/ 5981 h 10000"/>
                  <a:gd name="connsiteX40-3249" fmla="*/ 1208 w 10000"/>
                  <a:gd name="connsiteY40-3250" fmla="*/ 5431 h 10000"/>
                  <a:gd name="connsiteX41-3251" fmla="*/ 1514 w 10000"/>
                  <a:gd name="connsiteY41-3252" fmla="*/ 4386 h 10000"/>
                  <a:gd name="connsiteX42-3253" fmla="*/ 1561 w 10000"/>
                  <a:gd name="connsiteY42-3254" fmla="*/ 4203 h 10000"/>
                  <a:gd name="connsiteX43-3255" fmla="*/ 1787 w 10000"/>
                  <a:gd name="connsiteY43-3256" fmla="*/ 2991 h 10000"/>
                  <a:gd name="connsiteX44-3257" fmla="*/ 3136 w 10000"/>
                  <a:gd name="connsiteY44-3258" fmla="*/ 2606 h 10000"/>
                  <a:gd name="connsiteX45-3259" fmla="*/ 3876 w 10000"/>
                  <a:gd name="connsiteY45-3260" fmla="*/ 3799 h 10000"/>
                  <a:gd name="connsiteX46-3261" fmla="*/ 2703 w 10000"/>
                  <a:gd name="connsiteY46-3262" fmla="*/ 4569 h 10000"/>
                  <a:gd name="connsiteX47-3263" fmla="*/ 2719 w 10000"/>
                  <a:gd name="connsiteY47-3264" fmla="*/ 4808 h 10000"/>
                  <a:gd name="connsiteX48-3265" fmla="*/ 2927 w 10000"/>
                  <a:gd name="connsiteY48-3266" fmla="*/ 4771 h 10000"/>
                  <a:gd name="connsiteX49-3267" fmla="*/ 4744 w 10000"/>
                  <a:gd name="connsiteY49-3268" fmla="*/ 4423 h 10000"/>
                  <a:gd name="connsiteX50-3269" fmla="*/ 4937 w 10000"/>
                  <a:gd name="connsiteY50-3270" fmla="*/ 4423 h 10000"/>
                  <a:gd name="connsiteX51-3271" fmla="*/ 5804 w 10000"/>
                  <a:gd name="connsiteY51-3272" fmla="*/ 4184 h 10000"/>
                  <a:gd name="connsiteX52-3273" fmla="*/ 6383 w 10000"/>
                  <a:gd name="connsiteY52-3274" fmla="*/ 4973 h 10000"/>
                  <a:gd name="connsiteX53-3275" fmla="*/ 6512 w 10000"/>
                  <a:gd name="connsiteY53-3276" fmla="*/ 5119 h 10000"/>
                  <a:gd name="connsiteX54-3277" fmla="*/ 7572 w 10000"/>
                  <a:gd name="connsiteY54-3278" fmla="*/ 6532 h 10000"/>
                  <a:gd name="connsiteX55-3279" fmla="*/ 7183 w 10000"/>
                  <a:gd name="connsiteY55-3280" fmla="*/ 7879 h 10000"/>
                  <a:gd name="connsiteX56-3281" fmla="*/ 5483 w 10000"/>
                  <a:gd name="connsiteY56-3282" fmla="*/ 8218 h 10000"/>
                  <a:gd name="connsiteX57-3283" fmla="*/ 5467 w 10000"/>
                  <a:gd name="connsiteY57-3284" fmla="*/ 8273 h 10000"/>
                  <a:gd name="connsiteX58-3285" fmla="*/ 3490 w 10000"/>
                  <a:gd name="connsiteY58-3286" fmla="*/ 8053 h 10000"/>
                  <a:gd name="connsiteX59-3287" fmla="*/ 3345 w 10000"/>
                  <a:gd name="connsiteY59-3288" fmla="*/ 7357 h 10000"/>
                  <a:gd name="connsiteX60-3289" fmla="*/ 3586 w 10000"/>
                  <a:gd name="connsiteY60-3290" fmla="*/ 7082 h 10000"/>
                  <a:gd name="connsiteX61-3291" fmla="*/ 3683 w 10000"/>
                  <a:gd name="connsiteY61-3292" fmla="*/ 6880 h 10000"/>
                  <a:gd name="connsiteX62-3293" fmla="*/ 3490 w 10000"/>
                  <a:gd name="connsiteY62-3294" fmla="*/ 6770 h 10000"/>
                  <a:gd name="connsiteX63-3295" fmla="*/ 3072 w 10000"/>
                  <a:gd name="connsiteY63-3296" fmla="*/ 7247 h 10000"/>
                  <a:gd name="connsiteX64-3297" fmla="*/ 3249 w 10000"/>
                  <a:gd name="connsiteY64-3298" fmla="*/ 8255 h 10000"/>
                  <a:gd name="connsiteX65-3299" fmla="*/ 3249 w 10000"/>
                  <a:gd name="connsiteY65-3300" fmla="*/ 8273 h 10000"/>
                  <a:gd name="connsiteX66-3301" fmla="*/ 4680 w 10000"/>
                  <a:gd name="connsiteY66-3302" fmla="*/ 8825 h 10000"/>
                  <a:gd name="connsiteX67-3303" fmla="*/ 5354 w 10000"/>
                  <a:gd name="connsiteY67-3304" fmla="*/ 8677 h 10000"/>
                  <a:gd name="connsiteX68-3305" fmla="*/ 3393 w 10000"/>
                  <a:gd name="connsiteY68-3306" fmla="*/ 9998 h 10000"/>
                  <a:gd name="connsiteX69-3307" fmla="*/ 2253 w 10000"/>
                  <a:gd name="connsiteY69-3308" fmla="*/ 9228 h 10000"/>
                  <a:gd name="connsiteX70-3309" fmla="*/ 1224 w 10000"/>
                  <a:gd name="connsiteY70-3310" fmla="*/ 7137 h 10000"/>
                  <a:gd name="connsiteX71-3311" fmla="*/ 3 w 10000"/>
                  <a:gd name="connsiteY71-3312" fmla="*/ 4954 h 10000"/>
                  <a:gd name="connsiteX0-3313" fmla="*/ 3 w 10000"/>
                  <a:gd name="connsiteY0-3314" fmla="*/ 4954 h 10000"/>
                  <a:gd name="connsiteX1-3315" fmla="*/ 726 w 10000"/>
                  <a:gd name="connsiteY1-3316" fmla="*/ 3028 h 10000"/>
                  <a:gd name="connsiteX2-3317" fmla="*/ 1337 w 10000"/>
                  <a:gd name="connsiteY2-3318" fmla="*/ 1635 h 10000"/>
                  <a:gd name="connsiteX3-3319" fmla="*/ 3233 w 10000"/>
                  <a:gd name="connsiteY3-3320" fmla="*/ 773 h 10000"/>
                  <a:gd name="connsiteX4-3321" fmla="*/ 5997 w 10000"/>
                  <a:gd name="connsiteY4-3322" fmla="*/ 424 h 10000"/>
                  <a:gd name="connsiteX5-3323" fmla="*/ 8488 w 10000"/>
                  <a:gd name="connsiteY5-3324" fmla="*/ 1452 h 10000"/>
                  <a:gd name="connsiteX6-3325" fmla="*/ 9693 w 10000"/>
                  <a:gd name="connsiteY6-3326" fmla="*/ 4661 h 10000"/>
                  <a:gd name="connsiteX7-3327" fmla="*/ 7765 w 10000"/>
                  <a:gd name="connsiteY7-3328" fmla="*/ 5852 h 10000"/>
                  <a:gd name="connsiteX8-3329" fmla="*/ 6752 w 10000"/>
                  <a:gd name="connsiteY8-3330" fmla="*/ 4844 h 10000"/>
                  <a:gd name="connsiteX9-3331" fmla="*/ 7444 w 10000"/>
                  <a:gd name="connsiteY9-3332" fmla="*/ 2845 h 10000"/>
                  <a:gd name="connsiteX10-3333" fmla="*/ 8680 w 10000"/>
                  <a:gd name="connsiteY10-3334" fmla="*/ 2808 h 10000"/>
                  <a:gd name="connsiteX11-3335" fmla="*/ 8873 w 10000"/>
                  <a:gd name="connsiteY11-3336" fmla="*/ 3799 h 10000"/>
                  <a:gd name="connsiteX12-3337" fmla="*/ 8568 w 10000"/>
                  <a:gd name="connsiteY12-3338" fmla="*/ 4203 h 10000"/>
                  <a:gd name="connsiteX13-3339" fmla="*/ 7941 w 10000"/>
                  <a:gd name="connsiteY13-3340" fmla="*/ 4184 h 10000"/>
                  <a:gd name="connsiteX14-3341" fmla="*/ 7748 w 10000"/>
                  <a:gd name="connsiteY14-3342" fmla="*/ 4276 h 10000"/>
                  <a:gd name="connsiteX15-3343" fmla="*/ 7829 w 10000"/>
                  <a:gd name="connsiteY15-3344" fmla="*/ 4496 h 10000"/>
                  <a:gd name="connsiteX16-3345" fmla="*/ 8664 w 10000"/>
                  <a:gd name="connsiteY16-3346" fmla="*/ 4514 h 10000"/>
                  <a:gd name="connsiteX17-3347" fmla="*/ 9163 w 10000"/>
                  <a:gd name="connsiteY17-3348" fmla="*/ 3928 h 10000"/>
                  <a:gd name="connsiteX18-3349" fmla="*/ 8857 w 10000"/>
                  <a:gd name="connsiteY18-3350" fmla="*/ 2533 h 10000"/>
                  <a:gd name="connsiteX19-3351" fmla="*/ 7637 w 10000"/>
                  <a:gd name="connsiteY19-3352" fmla="*/ 2350 h 10000"/>
                  <a:gd name="connsiteX20-3353" fmla="*/ 6720 w 10000"/>
                  <a:gd name="connsiteY20-3354" fmla="*/ 1360 h 10000"/>
                  <a:gd name="connsiteX21-3355" fmla="*/ 5627 w 10000"/>
                  <a:gd name="connsiteY21-3356" fmla="*/ 1470 h 10000"/>
                  <a:gd name="connsiteX22-3357" fmla="*/ 4390 w 10000"/>
                  <a:gd name="connsiteY22-3358" fmla="*/ 902 h 10000"/>
                  <a:gd name="connsiteX23-3359" fmla="*/ 3442 w 10000"/>
                  <a:gd name="connsiteY23-3360" fmla="*/ 1543 h 10000"/>
                  <a:gd name="connsiteX24-3361" fmla="*/ 3201 w 10000"/>
                  <a:gd name="connsiteY24-3362" fmla="*/ 2277 h 10000"/>
                  <a:gd name="connsiteX25-3363" fmla="*/ 1578 w 10000"/>
                  <a:gd name="connsiteY25-3364" fmla="*/ 2771 h 10000"/>
                  <a:gd name="connsiteX26-3365" fmla="*/ 1257 w 10000"/>
                  <a:gd name="connsiteY26-3366" fmla="*/ 4203 h 10000"/>
                  <a:gd name="connsiteX27-3367" fmla="*/ 902 w 10000"/>
                  <a:gd name="connsiteY27-3368" fmla="*/ 5486 h 10000"/>
                  <a:gd name="connsiteX28-3369" fmla="*/ 1417 w 10000"/>
                  <a:gd name="connsiteY28-3370" fmla="*/ 6294 h 10000"/>
                  <a:gd name="connsiteX29-3371" fmla="*/ 2670 w 10000"/>
                  <a:gd name="connsiteY29-3372" fmla="*/ 6129 h 10000"/>
                  <a:gd name="connsiteX30-3373" fmla="*/ 4518 w 10000"/>
                  <a:gd name="connsiteY30-3374" fmla="*/ 6092 h 10000"/>
                  <a:gd name="connsiteX31-3375" fmla="*/ 5531 w 10000"/>
                  <a:gd name="connsiteY31-3376" fmla="*/ 6642 h 10000"/>
                  <a:gd name="connsiteX32-3377" fmla="*/ 5611 w 10000"/>
                  <a:gd name="connsiteY32-3378" fmla="*/ 6642 h 10000"/>
                  <a:gd name="connsiteX33-3379" fmla="*/ 6093 w 10000"/>
                  <a:gd name="connsiteY33-3380" fmla="*/ 6129 h 10000"/>
                  <a:gd name="connsiteX34-3381" fmla="*/ 6013 w 10000"/>
                  <a:gd name="connsiteY34-3382" fmla="*/ 5907 h 10000"/>
                  <a:gd name="connsiteX35-3383" fmla="*/ 5820 w 10000"/>
                  <a:gd name="connsiteY35-3384" fmla="*/ 5981 h 10000"/>
                  <a:gd name="connsiteX36-3385" fmla="*/ 5547 w 10000"/>
                  <a:gd name="connsiteY36-3386" fmla="*/ 6312 h 10000"/>
                  <a:gd name="connsiteX37-3387" fmla="*/ 4695 w 10000"/>
                  <a:gd name="connsiteY37-3388" fmla="*/ 5834 h 10000"/>
                  <a:gd name="connsiteX38-3389" fmla="*/ 2510 w 10000"/>
                  <a:gd name="connsiteY38-3390" fmla="*/ 5852 h 10000"/>
                  <a:gd name="connsiteX39-3391" fmla="*/ 1545 w 10000"/>
                  <a:gd name="connsiteY39-3392" fmla="*/ 5981 h 10000"/>
                  <a:gd name="connsiteX40-3393" fmla="*/ 1208 w 10000"/>
                  <a:gd name="connsiteY40-3394" fmla="*/ 5431 h 10000"/>
                  <a:gd name="connsiteX41-3395" fmla="*/ 1514 w 10000"/>
                  <a:gd name="connsiteY41-3396" fmla="*/ 4386 h 10000"/>
                  <a:gd name="connsiteX42-3397" fmla="*/ 1561 w 10000"/>
                  <a:gd name="connsiteY42-3398" fmla="*/ 4203 h 10000"/>
                  <a:gd name="connsiteX43-3399" fmla="*/ 1787 w 10000"/>
                  <a:gd name="connsiteY43-3400" fmla="*/ 2991 h 10000"/>
                  <a:gd name="connsiteX44-3401" fmla="*/ 3136 w 10000"/>
                  <a:gd name="connsiteY44-3402" fmla="*/ 2606 h 10000"/>
                  <a:gd name="connsiteX45-3403" fmla="*/ 3876 w 10000"/>
                  <a:gd name="connsiteY45-3404" fmla="*/ 3799 h 10000"/>
                  <a:gd name="connsiteX46-3405" fmla="*/ 2703 w 10000"/>
                  <a:gd name="connsiteY46-3406" fmla="*/ 4569 h 10000"/>
                  <a:gd name="connsiteX47-3407" fmla="*/ 2719 w 10000"/>
                  <a:gd name="connsiteY47-3408" fmla="*/ 4808 h 10000"/>
                  <a:gd name="connsiteX48-3409" fmla="*/ 2927 w 10000"/>
                  <a:gd name="connsiteY48-3410" fmla="*/ 4771 h 10000"/>
                  <a:gd name="connsiteX49-3411" fmla="*/ 4744 w 10000"/>
                  <a:gd name="connsiteY49-3412" fmla="*/ 4423 h 10000"/>
                  <a:gd name="connsiteX50-3413" fmla="*/ 4937 w 10000"/>
                  <a:gd name="connsiteY50-3414" fmla="*/ 4423 h 10000"/>
                  <a:gd name="connsiteX51-3415" fmla="*/ 5804 w 10000"/>
                  <a:gd name="connsiteY51-3416" fmla="*/ 4184 h 10000"/>
                  <a:gd name="connsiteX52-3417" fmla="*/ 6383 w 10000"/>
                  <a:gd name="connsiteY52-3418" fmla="*/ 4973 h 10000"/>
                  <a:gd name="connsiteX53-3419" fmla="*/ 6512 w 10000"/>
                  <a:gd name="connsiteY53-3420" fmla="*/ 5119 h 10000"/>
                  <a:gd name="connsiteX54-3421" fmla="*/ 7572 w 10000"/>
                  <a:gd name="connsiteY54-3422" fmla="*/ 6532 h 10000"/>
                  <a:gd name="connsiteX55-3423" fmla="*/ 7183 w 10000"/>
                  <a:gd name="connsiteY55-3424" fmla="*/ 7879 h 10000"/>
                  <a:gd name="connsiteX56-3425" fmla="*/ 5483 w 10000"/>
                  <a:gd name="connsiteY56-3426" fmla="*/ 8218 h 10000"/>
                  <a:gd name="connsiteX57-3427" fmla="*/ 5467 w 10000"/>
                  <a:gd name="connsiteY57-3428" fmla="*/ 8273 h 10000"/>
                  <a:gd name="connsiteX58-3429" fmla="*/ 3490 w 10000"/>
                  <a:gd name="connsiteY58-3430" fmla="*/ 8053 h 10000"/>
                  <a:gd name="connsiteX59-3431" fmla="*/ 3345 w 10000"/>
                  <a:gd name="connsiteY59-3432" fmla="*/ 7357 h 10000"/>
                  <a:gd name="connsiteX60-3433" fmla="*/ 3586 w 10000"/>
                  <a:gd name="connsiteY60-3434" fmla="*/ 7082 h 10000"/>
                  <a:gd name="connsiteX61-3435" fmla="*/ 3683 w 10000"/>
                  <a:gd name="connsiteY61-3436" fmla="*/ 6880 h 10000"/>
                  <a:gd name="connsiteX62-3437" fmla="*/ 3490 w 10000"/>
                  <a:gd name="connsiteY62-3438" fmla="*/ 6770 h 10000"/>
                  <a:gd name="connsiteX63-3439" fmla="*/ 3072 w 10000"/>
                  <a:gd name="connsiteY63-3440" fmla="*/ 7247 h 10000"/>
                  <a:gd name="connsiteX64-3441" fmla="*/ 3249 w 10000"/>
                  <a:gd name="connsiteY64-3442" fmla="*/ 8255 h 10000"/>
                  <a:gd name="connsiteX65-3443" fmla="*/ 3249 w 10000"/>
                  <a:gd name="connsiteY65-3444" fmla="*/ 8273 h 10000"/>
                  <a:gd name="connsiteX66-3445" fmla="*/ 4680 w 10000"/>
                  <a:gd name="connsiteY66-3446" fmla="*/ 8825 h 10000"/>
                  <a:gd name="connsiteX67-3447" fmla="*/ 5354 w 10000"/>
                  <a:gd name="connsiteY67-3448" fmla="*/ 8677 h 10000"/>
                  <a:gd name="connsiteX68-3449" fmla="*/ 3393 w 10000"/>
                  <a:gd name="connsiteY68-3450" fmla="*/ 9998 h 10000"/>
                  <a:gd name="connsiteX69-3451" fmla="*/ 2253 w 10000"/>
                  <a:gd name="connsiteY69-3452" fmla="*/ 9228 h 10000"/>
                  <a:gd name="connsiteX70-3453" fmla="*/ 1224 w 10000"/>
                  <a:gd name="connsiteY70-3454" fmla="*/ 7137 h 10000"/>
                  <a:gd name="connsiteX71-3455" fmla="*/ 3 w 10000"/>
                  <a:gd name="connsiteY71-3456" fmla="*/ 4954 h 10000"/>
                  <a:gd name="connsiteX0-3457" fmla="*/ 3 w 10000"/>
                  <a:gd name="connsiteY0-3458" fmla="*/ 4954 h 10000"/>
                  <a:gd name="connsiteX1-3459" fmla="*/ 726 w 10000"/>
                  <a:gd name="connsiteY1-3460" fmla="*/ 3028 h 10000"/>
                  <a:gd name="connsiteX2-3461" fmla="*/ 1337 w 10000"/>
                  <a:gd name="connsiteY2-3462" fmla="*/ 1635 h 10000"/>
                  <a:gd name="connsiteX3-3463" fmla="*/ 3233 w 10000"/>
                  <a:gd name="connsiteY3-3464" fmla="*/ 773 h 10000"/>
                  <a:gd name="connsiteX4-3465" fmla="*/ 5997 w 10000"/>
                  <a:gd name="connsiteY4-3466" fmla="*/ 424 h 10000"/>
                  <a:gd name="connsiteX5-3467" fmla="*/ 8488 w 10000"/>
                  <a:gd name="connsiteY5-3468" fmla="*/ 1452 h 10000"/>
                  <a:gd name="connsiteX6-3469" fmla="*/ 9693 w 10000"/>
                  <a:gd name="connsiteY6-3470" fmla="*/ 4661 h 10000"/>
                  <a:gd name="connsiteX7-3471" fmla="*/ 7765 w 10000"/>
                  <a:gd name="connsiteY7-3472" fmla="*/ 5852 h 10000"/>
                  <a:gd name="connsiteX8-3473" fmla="*/ 6752 w 10000"/>
                  <a:gd name="connsiteY8-3474" fmla="*/ 4844 h 10000"/>
                  <a:gd name="connsiteX9-3475" fmla="*/ 7444 w 10000"/>
                  <a:gd name="connsiteY9-3476" fmla="*/ 2845 h 10000"/>
                  <a:gd name="connsiteX10-3477" fmla="*/ 8680 w 10000"/>
                  <a:gd name="connsiteY10-3478" fmla="*/ 2808 h 10000"/>
                  <a:gd name="connsiteX11-3479" fmla="*/ 8873 w 10000"/>
                  <a:gd name="connsiteY11-3480" fmla="*/ 3799 h 10000"/>
                  <a:gd name="connsiteX12-3481" fmla="*/ 8568 w 10000"/>
                  <a:gd name="connsiteY12-3482" fmla="*/ 4203 h 10000"/>
                  <a:gd name="connsiteX13-3483" fmla="*/ 7941 w 10000"/>
                  <a:gd name="connsiteY13-3484" fmla="*/ 4184 h 10000"/>
                  <a:gd name="connsiteX14-3485" fmla="*/ 7748 w 10000"/>
                  <a:gd name="connsiteY14-3486" fmla="*/ 4276 h 10000"/>
                  <a:gd name="connsiteX15-3487" fmla="*/ 7829 w 10000"/>
                  <a:gd name="connsiteY15-3488" fmla="*/ 4496 h 10000"/>
                  <a:gd name="connsiteX16-3489" fmla="*/ 8664 w 10000"/>
                  <a:gd name="connsiteY16-3490" fmla="*/ 4514 h 10000"/>
                  <a:gd name="connsiteX17-3491" fmla="*/ 9163 w 10000"/>
                  <a:gd name="connsiteY17-3492" fmla="*/ 3928 h 10000"/>
                  <a:gd name="connsiteX18-3493" fmla="*/ 8857 w 10000"/>
                  <a:gd name="connsiteY18-3494" fmla="*/ 2533 h 10000"/>
                  <a:gd name="connsiteX19-3495" fmla="*/ 7637 w 10000"/>
                  <a:gd name="connsiteY19-3496" fmla="*/ 2350 h 10000"/>
                  <a:gd name="connsiteX20-3497" fmla="*/ 6720 w 10000"/>
                  <a:gd name="connsiteY20-3498" fmla="*/ 1360 h 10000"/>
                  <a:gd name="connsiteX21-3499" fmla="*/ 5627 w 10000"/>
                  <a:gd name="connsiteY21-3500" fmla="*/ 1470 h 10000"/>
                  <a:gd name="connsiteX22-3501" fmla="*/ 4390 w 10000"/>
                  <a:gd name="connsiteY22-3502" fmla="*/ 902 h 10000"/>
                  <a:gd name="connsiteX23-3503" fmla="*/ 3442 w 10000"/>
                  <a:gd name="connsiteY23-3504" fmla="*/ 1543 h 10000"/>
                  <a:gd name="connsiteX24-3505" fmla="*/ 3201 w 10000"/>
                  <a:gd name="connsiteY24-3506" fmla="*/ 2277 h 10000"/>
                  <a:gd name="connsiteX25-3507" fmla="*/ 1578 w 10000"/>
                  <a:gd name="connsiteY25-3508" fmla="*/ 2771 h 10000"/>
                  <a:gd name="connsiteX26-3509" fmla="*/ 1257 w 10000"/>
                  <a:gd name="connsiteY26-3510" fmla="*/ 4203 h 10000"/>
                  <a:gd name="connsiteX27-3511" fmla="*/ 902 w 10000"/>
                  <a:gd name="connsiteY27-3512" fmla="*/ 5486 h 10000"/>
                  <a:gd name="connsiteX28-3513" fmla="*/ 1417 w 10000"/>
                  <a:gd name="connsiteY28-3514" fmla="*/ 6294 h 10000"/>
                  <a:gd name="connsiteX29-3515" fmla="*/ 2670 w 10000"/>
                  <a:gd name="connsiteY29-3516" fmla="*/ 6129 h 10000"/>
                  <a:gd name="connsiteX30-3517" fmla="*/ 4518 w 10000"/>
                  <a:gd name="connsiteY30-3518" fmla="*/ 6092 h 10000"/>
                  <a:gd name="connsiteX31-3519" fmla="*/ 5531 w 10000"/>
                  <a:gd name="connsiteY31-3520" fmla="*/ 6642 h 10000"/>
                  <a:gd name="connsiteX32-3521" fmla="*/ 5611 w 10000"/>
                  <a:gd name="connsiteY32-3522" fmla="*/ 6642 h 10000"/>
                  <a:gd name="connsiteX33-3523" fmla="*/ 6093 w 10000"/>
                  <a:gd name="connsiteY33-3524" fmla="*/ 6129 h 10000"/>
                  <a:gd name="connsiteX34-3525" fmla="*/ 6013 w 10000"/>
                  <a:gd name="connsiteY34-3526" fmla="*/ 5907 h 10000"/>
                  <a:gd name="connsiteX35-3527" fmla="*/ 5820 w 10000"/>
                  <a:gd name="connsiteY35-3528" fmla="*/ 5981 h 10000"/>
                  <a:gd name="connsiteX36-3529" fmla="*/ 5547 w 10000"/>
                  <a:gd name="connsiteY36-3530" fmla="*/ 6312 h 10000"/>
                  <a:gd name="connsiteX37-3531" fmla="*/ 4695 w 10000"/>
                  <a:gd name="connsiteY37-3532" fmla="*/ 5834 h 10000"/>
                  <a:gd name="connsiteX38-3533" fmla="*/ 2510 w 10000"/>
                  <a:gd name="connsiteY38-3534" fmla="*/ 5852 h 10000"/>
                  <a:gd name="connsiteX39-3535" fmla="*/ 1545 w 10000"/>
                  <a:gd name="connsiteY39-3536" fmla="*/ 5981 h 10000"/>
                  <a:gd name="connsiteX40-3537" fmla="*/ 1208 w 10000"/>
                  <a:gd name="connsiteY40-3538" fmla="*/ 5431 h 10000"/>
                  <a:gd name="connsiteX41-3539" fmla="*/ 1514 w 10000"/>
                  <a:gd name="connsiteY41-3540" fmla="*/ 4386 h 10000"/>
                  <a:gd name="connsiteX42-3541" fmla="*/ 1561 w 10000"/>
                  <a:gd name="connsiteY42-3542" fmla="*/ 4203 h 10000"/>
                  <a:gd name="connsiteX43-3543" fmla="*/ 1787 w 10000"/>
                  <a:gd name="connsiteY43-3544" fmla="*/ 2991 h 10000"/>
                  <a:gd name="connsiteX44-3545" fmla="*/ 3136 w 10000"/>
                  <a:gd name="connsiteY44-3546" fmla="*/ 2606 h 10000"/>
                  <a:gd name="connsiteX45-3547" fmla="*/ 3876 w 10000"/>
                  <a:gd name="connsiteY45-3548" fmla="*/ 3799 h 10000"/>
                  <a:gd name="connsiteX46-3549" fmla="*/ 2703 w 10000"/>
                  <a:gd name="connsiteY46-3550" fmla="*/ 4569 h 10000"/>
                  <a:gd name="connsiteX47-3551" fmla="*/ 2719 w 10000"/>
                  <a:gd name="connsiteY47-3552" fmla="*/ 4808 h 10000"/>
                  <a:gd name="connsiteX48-3553" fmla="*/ 2927 w 10000"/>
                  <a:gd name="connsiteY48-3554" fmla="*/ 4771 h 10000"/>
                  <a:gd name="connsiteX49-3555" fmla="*/ 4744 w 10000"/>
                  <a:gd name="connsiteY49-3556" fmla="*/ 4423 h 10000"/>
                  <a:gd name="connsiteX50-3557" fmla="*/ 4937 w 10000"/>
                  <a:gd name="connsiteY50-3558" fmla="*/ 4423 h 10000"/>
                  <a:gd name="connsiteX51-3559" fmla="*/ 5804 w 10000"/>
                  <a:gd name="connsiteY51-3560" fmla="*/ 4184 h 10000"/>
                  <a:gd name="connsiteX52-3561" fmla="*/ 6383 w 10000"/>
                  <a:gd name="connsiteY52-3562" fmla="*/ 4973 h 10000"/>
                  <a:gd name="connsiteX53-3563" fmla="*/ 6512 w 10000"/>
                  <a:gd name="connsiteY53-3564" fmla="*/ 5119 h 10000"/>
                  <a:gd name="connsiteX54-3565" fmla="*/ 7572 w 10000"/>
                  <a:gd name="connsiteY54-3566" fmla="*/ 6532 h 10000"/>
                  <a:gd name="connsiteX55-3567" fmla="*/ 7183 w 10000"/>
                  <a:gd name="connsiteY55-3568" fmla="*/ 7879 h 10000"/>
                  <a:gd name="connsiteX56-3569" fmla="*/ 5483 w 10000"/>
                  <a:gd name="connsiteY56-3570" fmla="*/ 8218 h 10000"/>
                  <a:gd name="connsiteX57-3571" fmla="*/ 5467 w 10000"/>
                  <a:gd name="connsiteY57-3572" fmla="*/ 8273 h 10000"/>
                  <a:gd name="connsiteX58-3573" fmla="*/ 3490 w 10000"/>
                  <a:gd name="connsiteY58-3574" fmla="*/ 8053 h 10000"/>
                  <a:gd name="connsiteX59-3575" fmla="*/ 3345 w 10000"/>
                  <a:gd name="connsiteY59-3576" fmla="*/ 7357 h 10000"/>
                  <a:gd name="connsiteX60-3577" fmla="*/ 3586 w 10000"/>
                  <a:gd name="connsiteY60-3578" fmla="*/ 7082 h 10000"/>
                  <a:gd name="connsiteX61-3579" fmla="*/ 3683 w 10000"/>
                  <a:gd name="connsiteY61-3580" fmla="*/ 6880 h 10000"/>
                  <a:gd name="connsiteX62-3581" fmla="*/ 3490 w 10000"/>
                  <a:gd name="connsiteY62-3582" fmla="*/ 6770 h 10000"/>
                  <a:gd name="connsiteX63-3583" fmla="*/ 3072 w 10000"/>
                  <a:gd name="connsiteY63-3584" fmla="*/ 7247 h 10000"/>
                  <a:gd name="connsiteX64-3585" fmla="*/ 3249 w 10000"/>
                  <a:gd name="connsiteY64-3586" fmla="*/ 8255 h 10000"/>
                  <a:gd name="connsiteX65-3587" fmla="*/ 3249 w 10000"/>
                  <a:gd name="connsiteY65-3588" fmla="*/ 8273 h 10000"/>
                  <a:gd name="connsiteX66-3589" fmla="*/ 4680 w 10000"/>
                  <a:gd name="connsiteY66-3590" fmla="*/ 8825 h 10000"/>
                  <a:gd name="connsiteX67-3591" fmla="*/ 5354 w 10000"/>
                  <a:gd name="connsiteY67-3592" fmla="*/ 8677 h 10000"/>
                  <a:gd name="connsiteX68-3593" fmla="*/ 3393 w 10000"/>
                  <a:gd name="connsiteY68-3594" fmla="*/ 9998 h 10000"/>
                  <a:gd name="connsiteX69-3595" fmla="*/ 2253 w 10000"/>
                  <a:gd name="connsiteY69-3596" fmla="*/ 9228 h 10000"/>
                  <a:gd name="connsiteX70-3597" fmla="*/ 1224 w 10000"/>
                  <a:gd name="connsiteY70-3598" fmla="*/ 7137 h 10000"/>
                  <a:gd name="connsiteX71-3599" fmla="*/ 3 w 10000"/>
                  <a:gd name="connsiteY71-3600" fmla="*/ 4954 h 10000"/>
                  <a:gd name="connsiteX0-3601" fmla="*/ 3 w 10000"/>
                  <a:gd name="connsiteY0-3602" fmla="*/ 4954 h 10000"/>
                  <a:gd name="connsiteX1-3603" fmla="*/ 726 w 10000"/>
                  <a:gd name="connsiteY1-3604" fmla="*/ 3028 h 10000"/>
                  <a:gd name="connsiteX2-3605" fmla="*/ 1337 w 10000"/>
                  <a:gd name="connsiteY2-3606" fmla="*/ 1635 h 10000"/>
                  <a:gd name="connsiteX3-3607" fmla="*/ 3233 w 10000"/>
                  <a:gd name="connsiteY3-3608" fmla="*/ 773 h 10000"/>
                  <a:gd name="connsiteX4-3609" fmla="*/ 5997 w 10000"/>
                  <a:gd name="connsiteY4-3610" fmla="*/ 424 h 10000"/>
                  <a:gd name="connsiteX5-3611" fmla="*/ 8488 w 10000"/>
                  <a:gd name="connsiteY5-3612" fmla="*/ 1452 h 10000"/>
                  <a:gd name="connsiteX6-3613" fmla="*/ 9693 w 10000"/>
                  <a:gd name="connsiteY6-3614" fmla="*/ 4661 h 10000"/>
                  <a:gd name="connsiteX7-3615" fmla="*/ 7765 w 10000"/>
                  <a:gd name="connsiteY7-3616" fmla="*/ 5852 h 10000"/>
                  <a:gd name="connsiteX8-3617" fmla="*/ 6752 w 10000"/>
                  <a:gd name="connsiteY8-3618" fmla="*/ 4844 h 10000"/>
                  <a:gd name="connsiteX9-3619" fmla="*/ 7444 w 10000"/>
                  <a:gd name="connsiteY9-3620" fmla="*/ 2845 h 10000"/>
                  <a:gd name="connsiteX10-3621" fmla="*/ 8680 w 10000"/>
                  <a:gd name="connsiteY10-3622" fmla="*/ 2808 h 10000"/>
                  <a:gd name="connsiteX11-3623" fmla="*/ 8873 w 10000"/>
                  <a:gd name="connsiteY11-3624" fmla="*/ 3799 h 10000"/>
                  <a:gd name="connsiteX12-3625" fmla="*/ 8568 w 10000"/>
                  <a:gd name="connsiteY12-3626" fmla="*/ 4203 h 10000"/>
                  <a:gd name="connsiteX13-3627" fmla="*/ 7941 w 10000"/>
                  <a:gd name="connsiteY13-3628" fmla="*/ 4184 h 10000"/>
                  <a:gd name="connsiteX14-3629" fmla="*/ 7748 w 10000"/>
                  <a:gd name="connsiteY14-3630" fmla="*/ 4276 h 10000"/>
                  <a:gd name="connsiteX15-3631" fmla="*/ 7829 w 10000"/>
                  <a:gd name="connsiteY15-3632" fmla="*/ 4496 h 10000"/>
                  <a:gd name="connsiteX16-3633" fmla="*/ 8664 w 10000"/>
                  <a:gd name="connsiteY16-3634" fmla="*/ 4514 h 10000"/>
                  <a:gd name="connsiteX17-3635" fmla="*/ 9163 w 10000"/>
                  <a:gd name="connsiteY17-3636" fmla="*/ 3928 h 10000"/>
                  <a:gd name="connsiteX18-3637" fmla="*/ 8857 w 10000"/>
                  <a:gd name="connsiteY18-3638" fmla="*/ 2533 h 10000"/>
                  <a:gd name="connsiteX19-3639" fmla="*/ 7637 w 10000"/>
                  <a:gd name="connsiteY19-3640" fmla="*/ 2350 h 10000"/>
                  <a:gd name="connsiteX20-3641" fmla="*/ 6720 w 10000"/>
                  <a:gd name="connsiteY20-3642" fmla="*/ 1360 h 10000"/>
                  <a:gd name="connsiteX21-3643" fmla="*/ 5627 w 10000"/>
                  <a:gd name="connsiteY21-3644" fmla="*/ 1470 h 10000"/>
                  <a:gd name="connsiteX22-3645" fmla="*/ 4390 w 10000"/>
                  <a:gd name="connsiteY22-3646" fmla="*/ 902 h 10000"/>
                  <a:gd name="connsiteX23-3647" fmla="*/ 3442 w 10000"/>
                  <a:gd name="connsiteY23-3648" fmla="*/ 1543 h 10000"/>
                  <a:gd name="connsiteX24-3649" fmla="*/ 3201 w 10000"/>
                  <a:gd name="connsiteY24-3650" fmla="*/ 2277 h 10000"/>
                  <a:gd name="connsiteX25-3651" fmla="*/ 1578 w 10000"/>
                  <a:gd name="connsiteY25-3652" fmla="*/ 2771 h 10000"/>
                  <a:gd name="connsiteX26-3653" fmla="*/ 1257 w 10000"/>
                  <a:gd name="connsiteY26-3654" fmla="*/ 4203 h 10000"/>
                  <a:gd name="connsiteX27-3655" fmla="*/ 902 w 10000"/>
                  <a:gd name="connsiteY27-3656" fmla="*/ 5486 h 10000"/>
                  <a:gd name="connsiteX28-3657" fmla="*/ 1417 w 10000"/>
                  <a:gd name="connsiteY28-3658" fmla="*/ 6294 h 10000"/>
                  <a:gd name="connsiteX29-3659" fmla="*/ 2670 w 10000"/>
                  <a:gd name="connsiteY29-3660" fmla="*/ 6129 h 10000"/>
                  <a:gd name="connsiteX30-3661" fmla="*/ 4518 w 10000"/>
                  <a:gd name="connsiteY30-3662" fmla="*/ 6092 h 10000"/>
                  <a:gd name="connsiteX31-3663" fmla="*/ 5531 w 10000"/>
                  <a:gd name="connsiteY31-3664" fmla="*/ 6642 h 10000"/>
                  <a:gd name="connsiteX32-3665" fmla="*/ 5611 w 10000"/>
                  <a:gd name="connsiteY32-3666" fmla="*/ 6642 h 10000"/>
                  <a:gd name="connsiteX33-3667" fmla="*/ 6093 w 10000"/>
                  <a:gd name="connsiteY33-3668" fmla="*/ 6129 h 10000"/>
                  <a:gd name="connsiteX34-3669" fmla="*/ 6013 w 10000"/>
                  <a:gd name="connsiteY34-3670" fmla="*/ 5907 h 10000"/>
                  <a:gd name="connsiteX35-3671" fmla="*/ 5820 w 10000"/>
                  <a:gd name="connsiteY35-3672" fmla="*/ 5981 h 10000"/>
                  <a:gd name="connsiteX36-3673" fmla="*/ 5547 w 10000"/>
                  <a:gd name="connsiteY36-3674" fmla="*/ 6312 h 10000"/>
                  <a:gd name="connsiteX37-3675" fmla="*/ 4695 w 10000"/>
                  <a:gd name="connsiteY37-3676" fmla="*/ 5834 h 10000"/>
                  <a:gd name="connsiteX38-3677" fmla="*/ 2510 w 10000"/>
                  <a:gd name="connsiteY38-3678" fmla="*/ 5852 h 10000"/>
                  <a:gd name="connsiteX39-3679" fmla="*/ 1545 w 10000"/>
                  <a:gd name="connsiteY39-3680" fmla="*/ 5981 h 10000"/>
                  <a:gd name="connsiteX40-3681" fmla="*/ 1208 w 10000"/>
                  <a:gd name="connsiteY40-3682" fmla="*/ 5431 h 10000"/>
                  <a:gd name="connsiteX41-3683" fmla="*/ 1514 w 10000"/>
                  <a:gd name="connsiteY41-3684" fmla="*/ 4386 h 10000"/>
                  <a:gd name="connsiteX42-3685" fmla="*/ 1561 w 10000"/>
                  <a:gd name="connsiteY42-3686" fmla="*/ 4203 h 10000"/>
                  <a:gd name="connsiteX43-3687" fmla="*/ 1787 w 10000"/>
                  <a:gd name="connsiteY43-3688" fmla="*/ 2991 h 10000"/>
                  <a:gd name="connsiteX44-3689" fmla="*/ 3136 w 10000"/>
                  <a:gd name="connsiteY44-3690" fmla="*/ 2606 h 10000"/>
                  <a:gd name="connsiteX45-3691" fmla="*/ 3876 w 10000"/>
                  <a:gd name="connsiteY45-3692" fmla="*/ 3799 h 10000"/>
                  <a:gd name="connsiteX46-3693" fmla="*/ 2703 w 10000"/>
                  <a:gd name="connsiteY46-3694" fmla="*/ 4569 h 10000"/>
                  <a:gd name="connsiteX47-3695" fmla="*/ 2719 w 10000"/>
                  <a:gd name="connsiteY47-3696" fmla="*/ 4808 h 10000"/>
                  <a:gd name="connsiteX48-3697" fmla="*/ 2927 w 10000"/>
                  <a:gd name="connsiteY48-3698" fmla="*/ 4771 h 10000"/>
                  <a:gd name="connsiteX49-3699" fmla="*/ 4744 w 10000"/>
                  <a:gd name="connsiteY49-3700" fmla="*/ 4423 h 10000"/>
                  <a:gd name="connsiteX50-3701" fmla="*/ 4937 w 10000"/>
                  <a:gd name="connsiteY50-3702" fmla="*/ 4423 h 10000"/>
                  <a:gd name="connsiteX51-3703" fmla="*/ 5804 w 10000"/>
                  <a:gd name="connsiteY51-3704" fmla="*/ 4184 h 10000"/>
                  <a:gd name="connsiteX52-3705" fmla="*/ 6383 w 10000"/>
                  <a:gd name="connsiteY52-3706" fmla="*/ 4973 h 10000"/>
                  <a:gd name="connsiteX53-3707" fmla="*/ 6512 w 10000"/>
                  <a:gd name="connsiteY53-3708" fmla="*/ 5119 h 10000"/>
                  <a:gd name="connsiteX54-3709" fmla="*/ 7572 w 10000"/>
                  <a:gd name="connsiteY54-3710" fmla="*/ 6532 h 10000"/>
                  <a:gd name="connsiteX55-3711" fmla="*/ 7183 w 10000"/>
                  <a:gd name="connsiteY55-3712" fmla="*/ 7879 h 10000"/>
                  <a:gd name="connsiteX56-3713" fmla="*/ 5483 w 10000"/>
                  <a:gd name="connsiteY56-3714" fmla="*/ 8218 h 10000"/>
                  <a:gd name="connsiteX57-3715" fmla="*/ 5467 w 10000"/>
                  <a:gd name="connsiteY57-3716" fmla="*/ 8273 h 10000"/>
                  <a:gd name="connsiteX58-3717" fmla="*/ 3490 w 10000"/>
                  <a:gd name="connsiteY58-3718" fmla="*/ 8053 h 10000"/>
                  <a:gd name="connsiteX59-3719" fmla="*/ 3345 w 10000"/>
                  <a:gd name="connsiteY59-3720" fmla="*/ 7357 h 10000"/>
                  <a:gd name="connsiteX60-3721" fmla="*/ 3586 w 10000"/>
                  <a:gd name="connsiteY60-3722" fmla="*/ 7082 h 10000"/>
                  <a:gd name="connsiteX61-3723" fmla="*/ 3683 w 10000"/>
                  <a:gd name="connsiteY61-3724" fmla="*/ 6880 h 10000"/>
                  <a:gd name="connsiteX62-3725" fmla="*/ 3490 w 10000"/>
                  <a:gd name="connsiteY62-3726" fmla="*/ 6770 h 10000"/>
                  <a:gd name="connsiteX63-3727" fmla="*/ 3072 w 10000"/>
                  <a:gd name="connsiteY63-3728" fmla="*/ 7247 h 10000"/>
                  <a:gd name="connsiteX64-3729" fmla="*/ 3249 w 10000"/>
                  <a:gd name="connsiteY64-3730" fmla="*/ 8255 h 10000"/>
                  <a:gd name="connsiteX65-3731" fmla="*/ 3249 w 10000"/>
                  <a:gd name="connsiteY65-3732" fmla="*/ 8273 h 10000"/>
                  <a:gd name="connsiteX66-3733" fmla="*/ 4680 w 10000"/>
                  <a:gd name="connsiteY66-3734" fmla="*/ 8825 h 10000"/>
                  <a:gd name="connsiteX67-3735" fmla="*/ 5354 w 10000"/>
                  <a:gd name="connsiteY67-3736" fmla="*/ 8677 h 10000"/>
                  <a:gd name="connsiteX68-3737" fmla="*/ 3393 w 10000"/>
                  <a:gd name="connsiteY68-3738" fmla="*/ 9998 h 10000"/>
                  <a:gd name="connsiteX69-3739" fmla="*/ 2253 w 10000"/>
                  <a:gd name="connsiteY69-3740" fmla="*/ 9228 h 10000"/>
                  <a:gd name="connsiteX70-3741" fmla="*/ 1224 w 10000"/>
                  <a:gd name="connsiteY70-3742" fmla="*/ 7137 h 10000"/>
                  <a:gd name="connsiteX71-3743" fmla="*/ 3 w 10000"/>
                  <a:gd name="connsiteY71-3744" fmla="*/ 4954 h 10000"/>
                  <a:gd name="connsiteX0-3745" fmla="*/ 3 w 10000"/>
                  <a:gd name="connsiteY0-3746" fmla="*/ 4954 h 10000"/>
                  <a:gd name="connsiteX1-3747" fmla="*/ 726 w 10000"/>
                  <a:gd name="connsiteY1-3748" fmla="*/ 3028 h 10000"/>
                  <a:gd name="connsiteX2-3749" fmla="*/ 1337 w 10000"/>
                  <a:gd name="connsiteY2-3750" fmla="*/ 1635 h 10000"/>
                  <a:gd name="connsiteX3-3751" fmla="*/ 3233 w 10000"/>
                  <a:gd name="connsiteY3-3752" fmla="*/ 773 h 10000"/>
                  <a:gd name="connsiteX4-3753" fmla="*/ 5997 w 10000"/>
                  <a:gd name="connsiteY4-3754" fmla="*/ 424 h 10000"/>
                  <a:gd name="connsiteX5-3755" fmla="*/ 8488 w 10000"/>
                  <a:gd name="connsiteY5-3756" fmla="*/ 1452 h 10000"/>
                  <a:gd name="connsiteX6-3757" fmla="*/ 9693 w 10000"/>
                  <a:gd name="connsiteY6-3758" fmla="*/ 4661 h 10000"/>
                  <a:gd name="connsiteX7-3759" fmla="*/ 7765 w 10000"/>
                  <a:gd name="connsiteY7-3760" fmla="*/ 5852 h 10000"/>
                  <a:gd name="connsiteX8-3761" fmla="*/ 6752 w 10000"/>
                  <a:gd name="connsiteY8-3762" fmla="*/ 4844 h 10000"/>
                  <a:gd name="connsiteX9-3763" fmla="*/ 7444 w 10000"/>
                  <a:gd name="connsiteY9-3764" fmla="*/ 2845 h 10000"/>
                  <a:gd name="connsiteX10-3765" fmla="*/ 8680 w 10000"/>
                  <a:gd name="connsiteY10-3766" fmla="*/ 2808 h 10000"/>
                  <a:gd name="connsiteX11-3767" fmla="*/ 8873 w 10000"/>
                  <a:gd name="connsiteY11-3768" fmla="*/ 3799 h 10000"/>
                  <a:gd name="connsiteX12-3769" fmla="*/ 8568 w 10000"/>
                  <a:gd name="connsiteY12-3770" fmla="*/ 4203 h 10000"/>
                  <a:gd name="connsiteX13-3771" fmla="*/ 7941 w 10000"/>
                  <a:gd name="connsiteY13-3772" fmla="*/ 4184 h 10000"/>
                  <a:gd name="connsiteX14-3773" fmla="*/ 7748 w 10000"/>
                  <a:gd name="connsiteY14-3774" fmla="*/ 4276 h 10000"/>
                  <a:gd name="connsiteX15-3775" fmla="*/ 7829 w 10000"/>
                  <a:gd name="connsiteY15-3776" fmla="*/ 4496 h 10000"/>
                  <a:gd name="connsiteX16-3777" fmla="*/ 8664 w 10000"/>
                  <a:gd name="connsiteY16-3778" fmla="*/ 4514 h 10000"/>
                  <a:gd name="connsiteX17-3779" fmla="*/ 9163 w 10000"/>
                  <a:gd name="connsiteY17-3780" fmla="*/ 3928 h 10000"/>
                  <a:gd name="connsiteX18-3781" fmla="*/ 8857 w 10000"/>
                  <a:gd name="connsiteY18-3782" fmla="*/ 2533 h 10000"/>
                  <a:gd name="connsiteX19-3783" fmla="*/ 7637 w 10000"/>
                  <a:gd name="connsiteY19-3784" fmla="*/ 2350 h 10000"/>
                  <a:gd name="connsiteX20-3785" fmla="*/ 6720 w 10000"/>
                  <a:gd name="connsiteY20-3786" fmla="*/ 1360 h 10000"/>
                  <a:gd name="connsiteX21-3787" fmla="*/ 5627 w 10000"/>
                  <a:gd name="connsiteY21-3788" fmla="*/ 1470 h 10000"/>
                  <a:gd name="connsiteX22-3789" fmla="*/ 4390 w 10000"/>
                  <a:gd name="connsiteY22-3790" fmla="*/ 902 h 10000"/>
                  <a:gd name="connsiteX23-3791" fmla="*/ 3442 w 10000"/>
                  <a:gd name="connsiteY23-3792" fmla="*/ 1543 h 10000"/>
                  <a:gd name="connsiteX24-3793" fmla="*/ 3201 w 10000"/>
                  <a:gd name="connsiteY24-3794" fmla="*/ 2277 h 10000"/>
                  <a:gd name="connsiteX25-3795" fmla="*/ 1578 w 10000"/>
                  <a:gd name="connsiteY25-3796" fmla="*/ 2771 h 10000"/>
                  <a:gd name="connsiteX26-3797" fmla="*/ 1257 w 10000"/>
                  <a:gd name="connsiteY26-3798" fmla="*/ 4203 h 10000"/>
                  <a:gd name="connsiteX27-3799" fmla="*/ 902 w 10000"/>
                  <a:gd name="connsiteY27-3800" fmla="*/ 5486 h 10000"/>
                  <a:gd name="connsiteX28-3801" fmla="*/ 1417 w 10000"/>
                  <a:gd name="connsiteY28-3802" fmla="*/ 6294 h 10000"/>
                  <a:gd name="connsiteX29-3803" fmla="*/ 2670 w 10000"/>
                  <a:gd name="connsiteY29-3804" fmla="*/ 6129 h 10000"/>
                  <a:gd name="connsiteX30-3805" fmla="*/ 4518 w 10000"/>
                  <a:gd name="connsiteY30-3806" fmla="*/ 6092 h 10000"/>
                  <a:gd name="connsiteX31-3807" fmla="*/ 5531 w 10000"/>
                  <a:gd name="connsiteY31-3808" fmla="*/ 6642 h 10000"/>
                  <a:gd name="connsiteX32-3809" fmla="*/ 5611 w 10000"/>
                  <a:gd name="connsiteY32-3810" fmla="*/ 6642 h 10000"/>
                  <a:gd name="connsiteX33-3811" fmla="*/ 6093 w 10000"/>
                  <a:gd name="connsiteY33-3812" fmla="*/ 6129 h 10000"/>
                  <a:gd name="connsiteX34-3813" fmla="*/ 6013 w 10000"/>
                  <a:gd name="connsiteY34-3814" fmla="*/ 5907 h 10000"/>
                  <a:gd name="connsiteX35-3815" fmla="*/ 5820 w 10000"/>
                  <a:gd name="connsiteY35-3816" fmla="*/ 5981 h 10000"/>
                  <a:gd name="connsiteX36-3817" fmla="*/ 5547 w 10000"/>
                  <a:gd name="connsiteY36-3818" fmla="*/ 6312 h 10000"/>
                  <a:gd name="connsiteX37-3819" fmla="*/ 4695 w 10000"/>
                  <a:gd name="connsiteY37-3820" fmla="*/ 5834 h 10000"/>
                  <a:gd name="connsiteX38-3821" fmla="*/ 2510 w 10000"/>
                  <a:gd name="connsiteY38-3822" fmla="*/ 5852 h 10000"/>
                  <a:gd name="connsiteX39-3823" fmla="*/ 1545 w 10000"/>
                  <a:gd name="connsiteY39-3824" fmla="*/ 5981 h 10000"/>
                  <a:gd name="connsiteX40-3825" fmla="*/ 1208 w 10000"/>
                  <a:gd name="connsiteY40-3826" fmla="*/ 5431 h 10000"/>
                  <a:gd name="connsiteX41-3827" fmla="*/ 1514 w 10000"/>
                  <a:gd name="connsiteY41-3828" fmla="*/ 4386 h 10000"/>
                  <a:gd name="connsiteX42-3829" fmla="*/ 1561 w 10000"/>
                  <a:gd name="connsiteY42-3830" fmla="*/ 4203 h 10000"/>
                  <a:gd name="connsiteX43-3831" fmla="*/ 1787 w 10000"/>
                  <a:gd name="connsiteY43-3832" fmla="*/ 2991 h 10000"/>
                  <a:gd name="connsiteX44-3833" fmla="*/ 3136 w 10000"/>
                  <a:gd name="connsiteY44-3834" fmla="*/ 2606 h 10000"/>
                  <a:gd name="connsiteX45-3835" fmla="*/ 3876 w 10000"/>
                  <a:gd name="connsiteY45-3836" fmla="*/ 3799 h 10000"/>
                  <a:gd name="connsiteX46-3837" fmla="*/ 2703 w 10000"/>
                  <a:gd name="connsiteY46-3838" fmla="*/ 4569 h 10000"/>
                  <a:gd name="connsiteX47-3839" fmla="*/ 2719 w 10000"/>
                  <a:gd name="connsiteY47-3840" fmla="*/ 4808 h 10000"/>
                  <a:gd name="connsiteX48-3841" fmla="*/ 2927 w 10000"/>
                  <a:gd name="connsiteY48-3842" fmla="*/ 4771 h 10000"/>
                  <a:gd name="connsiteX49-3843" fmla="*/ 4744 w 10000"/>
                  <a:gd name="connsiteY49-3844" fmla="*/ 4423 h 10000"/>
                  <a:gd name="connsiteX50-3845" fmla="*/ 4937 w 10000"/>
                  <a:gd name="connsiteY50-3846" fmla="*/ 4423 h 10000"/>
                  <a:gd name="connsiteX51-3847" fmla="*/ 5804 w 10000"/>
                  <a:gd name="connsiteY51-3848" fmla="*/ 4184 h 10000"/>
                  <a:gd name="connsiteX52-3849" fmla="*/ 6383 w 10000"/>
                  <a:gd name="connsiteY52-3850" fmla="*/ 4973 h 10000"/>
                  <a:gd name="connsiteX53-3851" fmla="*/ 6512 w 10000"/>
                  <a:gd name="connsiteY53-3852" fmla="*/ 5119 h 10000"/>
                  <a:gd name="connsiteX54-3853" fmla="*/ 7572 w 10000"/>
                  <a:gd name="connsiteY54-3854" fmla="*/ 6532 h 10000"/>
                  <a:gd name="connsiteX55-3855" fmla="*/ 7093 w 10000"/>
                  <a:gd name="connsiteY55-3856" fmla="*/ 7894 h 10000"/>
                  <a:gd name="connsiteX56-3857" fmla="*/ 5483 w 10000"/>
                  <a:gd name="connsiteY56-3858" fmla="*/ 8218 h 10000"/>
                  <a:gd name="connsiteX57-3859" fmla="*/ 5467 w 10000"/>
                  <a:gd name="connsiteY57-3860" fmla="*/ 8273 h 10000"/>
                  <a:gd name="connsiteX58-3861" fmla="*/ 3490 w 10000"/>
                  <a:gd name="connsiteY58-3862" fmla="*/ 8053 h 10000"/>
                  <a:gd name="connsiteX59-3863" fmla="*/ 3345 w 10000"/>
                  <a:gd name="connsiteY59-3864" fmla="*/ 7357 h 10000"/>
                  <a:gd name="connsiteX60-3865" fmla="*/ 3586 w 10000"/>
                  <a:gd name="connsiteY60-3866" fmla="*/ 7082 h 10000"/>
                  <a:gd name="connsiteX61-3867" fmla="*/ 3683 w 10000"/>
                  <a:gd name="connsiteY61-3868" fmla="*/ 6880 h 10000"/>
                  <a:gd name="connsiteX62-3869" fmla="*/ 3490 w 10000"/>
                  <a:gd name="connsiteY62-3870" fmla="*/ 6770 h 10000"/>
                  <a:gd name="connsiteX63-3871" fmla="*/ 3072 w 10000"/>
                  <a:gd name="connsiteY63-3872" fmla="*/ 7247 h 10000"/>
                  <a:gd name="connsiteX64-3873" fmla="*/ 3249 w 10000"/>
                  <a:gd name="connsiteY64-3874" fmla="*/ 8255 h 10000"/>
                  <a:gd name="connsiteX65-3875" fmla="*/ 3249 w 10000"/>
                  <a:gd name="connsiteY65-3876" fmla="*/ 8273 h 10000"/>
                  <a:gd name="connsiteX66-3877" fmla="*/ 4680 w 10000"/>
                  <a:gd name="connsiteY66-3878" fmla="*/ 8825 h 10000"/>
                  <a:gd name="connsiteX67-3879" fmla="*/ 5354 w 10000"/>
                  <a:gd name="connsiteY67-3880" fmla="*/ 8677 h 10000"/>
                  <a:gd name="connsiteX68-3881" fmla="*/ 3393 w 10000"/>
                  <a:gd name="connsiteY68-3882" fmla="*/ 9998 h 10000"/>
                  <a:gd name="connsiteX69-3883" fmla="*/ 2253 w 10000"/>
                  <a:gd name="connsiteY69-3884" fmla="*/ 9228 h 10000"/>
                  <a:gd name="connsiteX70-3885" fmla="*/ 1224 w 10000"/>
                  <a:gd name="connsiteY70-3886" fmla="*/ 7137 h 10000"/>
                  <a:gd name="connsiteX71-3887" fmla="*/ 3 w 10000"/>
                  <a:gd name="connsiteY71-3888" fmla="*/ 4954 h 10000"/>
                  <a:gd name="connsiteX0-3889" fmla="*/ 3 w 10000"/>
                  <a:gd name="connsiteY0-3890" fmla="*/ 4954 h 10000"/>
                  <a:gd name="connsiteX1-3891" fmla="*/ 726 w 10000"/>
                  <a:gd name="connsiteY1-3892" fmla="*/ 3028 h 10000"/>
                  <a:gd name="connsiteX2-3893" fmla="*/ 1337 w 10000"/>
                  <a:gd name="connsiteY2-3894" fmla="*/ 1635 h 10000"/>
                  <a:gd name="connsiteX3-3895" fmla="*/ 3233 w 10000"/>
                  <a:gd name="connsiteY3-3896" fmla="*/ 773 h 10000"/>
                  <a:gd name="connsiteX4-3897" fmla="*/ 5997 w 10000"/>
                  <a:gd name="connsiteY4-3898" fmla="*/ 424 h 10000"/>
                  <a:gd name="connsiteX5-3899" fmla="*/ 8488 w 10000"/>
                  <a:gd name="connsiteY5-3900" fmla="*/ 1452 h 10000"/>
                  <a:gd name="connsiteX6-3901" fmla="*/ 9693 w 10000"/>
                  <a:gd name="connsiteY6-3902" fmla="*/ 4661 h 10000"/>
                  <a:gd name="connsiteX7-3903" fmla="*/ 7765 w 10000"/>
                  <a:gd name="connsiteY7-3904" fmla="*/ 5852 h 10000"/>
                  <a:gd name="connsiteX8-3905" fmla="*/ 6752 w 10000"/>
                  <a:gd name="connsiteY8-3906" fmla="*/ 4844 h 10000"/>
                  <a:gd name="connsiteX9-3907" fmla="*/ 7444 w 10000"/>
                  <a:gd name="connsiteY9-3908" fmla="*/ 2845 h 10000"/>
                  <a:gd name="connsiteX10-3909" fmla="*/ 8680 w 10000"/>
                  <a:gd name="connsiteY10-3910" fmla="*/ 2808 h 10000"/>
                  <a:gd name="connsiteX11-3911" fmla="*/ 8873 w 10000"/>
                  <a:gd name="connsiteY11-3912" fmla="*/ 3799 h 10000"/>
                  <a:gd name="connsiteX12-3913" fmla="*/ 8568 w 10000"/>
                  <a:gd name="connsiteY12-3914" fmla="*/ 4203 h 10000"/>
                  <a:gd name="connsiteX13-3915" fmla="*/ 7941 w 10000"/>
                  <a:gd name="connsiteY13-3916" fmla="*/ 4184 h 10000"/>
                  <a:gd name="connsiteX14-3917" fmla="*/ 7748 w 10000"/>
                  <a:gd name="connsiteY14-3918" fmla="*/ 4276 h 10000"/>
                  <a:gd name="connsiteX15-3919" fmla="*/ 7829 w 10000"/>
                  <a:gd name="connsiteY15-3920" fmla="*/ 4496 h 10000"/>
                  <a:gd name="connsiteX16-3921" fmla="*/ 8664 w 10000"/>
                  <a:gd name="connsiteY16-3922" fmla="*/ 4514 h 10000"/>
                  <a:gd name="connsiteX17-3923" fmla="*/ 9163 w 10000"/>
                  <a:gd name="connsiteY17-3924" fmla="*/ 3928 h 10000"/>
                  <a:gd name="connsiteX18-3925" fmla="*/ 8857 w 10000"/>
                  <a:gd name="connsiteY18-3926" fmla="*/ 2533 h 10000"/>
                  <a:gd name="connsiteX19-3927" fmla="*/ 7637 w 10000"/>
                  <a:gd name="connsiteY19-3928" fmla="*/ 2350 h 10000"/>
                  <a:gd name="connsiteX20-3929" fmla="*/ 6720 w 10000"/>
                  <a:gd name="connsiteY20-3930" fmla="*/ 1360 h 10000"/>
                  <a:gd name="connsiteX21-3931" fmla="*/ 5627 w 10000"/>
                  <a:gd name="connsiteY21-3932" fmla="*/ 1470 h 10000"/>
                  <a:gd name="connsiteX22-3933" fmla="*/ 4390 w 10000"/>
                  <a:gd name="connsiteY22-3934" fmla="*/ 902 h 10000"/>
                  <a:gd name="connsiteX23-3935" fmla="*/ 3442 w 10000"/>
                  <a:gd name="connsiteY23-3936" fmla="*/ 1543 h 10000"/>
                  <a:gd name="connsiteX24-3937" fmla="*/ 3201 w 10000"/>
                  <a:gd name="connsiteY24-3938" fmla="*/ 2277 h 10000"/>
                  <a:gd name="connsiteX25-3939" fmla="*/ 1578 w 10000"/>
                  <a:gd name="connsiteY25-3940" fmla="*/ 2771 h 10000"/>
                  <a:gd name="connsiteX26-3941" fmla="*/ 1257 w 10000"/>
                  <a:gd name="connsiteY26-3942" fmla="*/ 4203 h 10000"/>
                  <a:gd name="connsiteX27-3943" fmla="*/ 902 w 10000"/>
                  <a:gd name="connsiteY27-3944" fmla="*/ 5486 h 10000"/>
                  <a:gd name="connsiteX28-3945" fmla="*/ 1417 w 10000"/>
                  <a:gd name="connsiteY28-3946" fmla="*/ 6294 h 10000"/>
                  <a:gd name="connsiteX29-3947" fmla="*/ 2670 w 10000"/>
                  <a:gd name="connsiteY29-3948" fmla="*/ 6129 h 10000"/>
                  <a:gd name="connsiteX30-3949" fmla="*/ 4518 w 10000"/>
                  <a:gd name="connsiteY30-3950" fmla="*/ 6092 h 10000"/>
                  <a:gd name="connsiteX31-3951" fmla="*/ 5531 w 10000"/>
                  <a:gd name="connsiteY31-3952" fmla="*/ 6642 h 10000"/>
                  <a:gd name="connsiteX32-3953" fmla="*/ 5611 w 10000"/>
                  <a:gd name="connsiteY32-3954" fmla="*/ 6642 h 10000"/>
                  <a:gd name="connsiteX33-3955" fmla="*/ 6093 w 10000"/>
                  <a:gd name="connsiteY33-3956" fmla="*/ 6129 h 10000"/>
                  <a:gd name="connsiteX34-3957" fmla="*/ 6013 w 10000"/>
                  <a:gd name="connsiteY34-3958" fmla="*/ 5907 h 10000"/>
                  <a:gd name="connsiteX35-3959" fmla="*/ 5820 w 10000"/>
                  <a:gd name="connsiteY35-3960" fmla="*/ 5981 h 10000"/>
                  <a:gd name="connsiteX36-3961" fmla="*/ 5547 w 10000"/>
                  <a:gd name="connsiteY36-3962" fmla="*/ 6312 h 10000"/>
                  <a:gd name="connsiteX37-3963" fmla="*/ 4695 w 10000"/>
                  <a:gd name="connsiteY37-3964" fmla="*/ 5834 h 10000"/>
                  <a:gd name="connsiteX38-3965" fmla="*/ 2510 w 10000"/>
                  <a:gd name="connsiteY38-3966" fmla="*/ 5852 h 10000"/>
                  <a:gd name="connsiteX39-3967" fmla="*/ 1545 w 10000"/>
                  <a:gd name="connsiteY39-3968" fmla="*/ 5981 h 10000"/>
                  <a:gd name="connsiteX40-3969" fmla="*/ 1208 w 10000"/>
                  <a:gd name="connsiteY40-3970" fmla="*/ 5431 h 10000"/>
                  <a:gd name="connsiteX41-3971" fmla="*/ 1514 w 10000"/>
                  <a:gd name="connsiteY41-3972" fmla="*/ 4386 h 10000"/>
                  <a:gd name="connsiteX42-3973" fmla="*/ 1561 w 10000"/>
                  <a:gd name="connsiteY42-3974" fmla="*/ 4203 h 10000"/>
                  <a:gd name="connsiteX43-3975" fmla="*/ 1787 w 10000"/>
                  <a:gd name="connsiteY43-3976" fmla="*/ 2991 h 10000"/>
                  <a:gd name="connsiteX44-3977" fmla="*/ 3136 w 10000"/>
                  <a:gd name="connsiteY44-3978" fmla="*/ 2606 h 10000"/>
                  <a:gd name="connsiteX45-3979" fmla="*/ 3876 w 10000"/>
                  <a:gd name="connsiteY45-3980" fmla="*/ 3799 h 10000"/>
                  <a:gd name="connsiteX46-3981" fmla="*/ 2703 w 10000"/>
                  <a:gd name="connsiteY46-3982" fmla="*/ 4569 h 10000"/>
                  <a:gd name="connsiteX47-3983" fmla="*/ 2719 w 10000"/>
                  <a:gd name="connsiteY47-3984" fmla="*/ 4808 h 10000"/>
                  <a:gd name="connsiteX48-3985" fmla="*/ 2927 w 10000"/>
                  <a:gd name="connsiteY48-3986" fmla="*/ 4771 h 10000"/>
                  <a:gd name="connsiteX49-3987" fmla="*/ 4744 w 10000"/>
                  <a:gd name="connsiteY49-3988" fmla="*/ 4423 h 10000"/>
                  <a:gd name="connsiteX50-3989" fmla="*/ 4937 w 10000"/>
                  <a:gd name="connsiteY50-3990" fmla="*/ 4423 h 10000"/>
                  <a:gd name="connsiteX51-3991" fmla="*/ 5804 w 10000"/>
                  <a:gd name="connsiteY51-3992" fmla="*/ 4184 h 10000"/>
                  <a:gd name="connsiteX52-3993" fmla="*/ 6383 w 10000"/>
                  <a:gd name="connsiteY52-3994" fmla="*/ 4973 h 10000"/>
                  <a:gd name="connsiteX53-3995" fmla="*/ 6512 w 10000"/>
                  <a:gd name="connsiteY53-3996" fmla="*/ 5119 h 10000"/>
                  <a:gd name="connsiteX54-3997" fmla="*/ 7572 w 10000"/>
                  <a:gd name="connsiteY54-3998" fmla="*/ 6532 h 10000"/>
                  <a:gd name="connsiteX55-3999" fmla="*/ 7093 w 10000"/>
                  <a:gd name="connsiteY55-4000" fmla="*/ 7894 h 10000"/>
                  <a:gd name="connsiteX56-4001" fmla="*/ 5483 w 10000"/>
                  <a:gd name="connsiteY56-4002" fmla="*/ 8218 h 10000"/>
                  <a:gd name="connsiteX57-4003" fmla="*/ 5467 w 10000"/>
                  <a:gd name="connsiteY57-4004" fmla="*/ 8273 h 10000"/>
                  <a:gd name="connsiteX58-4005" fmla="*/ 3490 w 10000"/>
                  <a:gd name="connsiteY58-4006" fmla="*/ 8053 h 10000"/>
                  <a:gd name="connsiteX59-4007" fmla="*/ 3345 w 10000"/>
                  <a:gd name="connsiteY59-4008" fmla="*/ 7357 h 10000"/>
                  <a:gd name="connsiteX60-4009" fmla="*/ 3586 w 10000"/>
                  <a:gd name="connsiteY60-4010" fmla="*/ 7082 h 10000"/>
                  <a:gd name="connsiteX61-4011" fmla="*/ 3683 w 10000"/>
                  <a:gd name="connsiteY61-4012" fmla="*/ 6880 h 10000"/>
                  <a:gd name="connsiteX62-4013" fmla="*/ 3490 w 10000"/>
                  <a:gd name="connsiteY62-4014" fmla="*/ 6770 h 10000"/>
                  <a:gd name="connsiteX63-4015" fmla="*/ 3072 w 10000"/>
                  <a:gd name="connsiteY63-4016" fmla="*/ 7247 h 10000"/>
                  <a:gd name="connsiteX64-4017" fmla="*/ 3249 w 10000"/>
                  <a:gd name="connsiteY64-4018" fmla="*/ 8255 h 10000"/>
                  <a:gd name="connsiteX65-4019" fmla="*/ 3249 w 10000"/>
                  <a:gd name="connsiteY65-4020" fmla="*/ 8273 h 10000"/>
                  <a:gd name="connsiteX66-4021" fmla="*/ 4680 w 10000"/>
                  <a:gd name="connsiteY66-4022" fmla="*/ 8825 h 10000"/>
                  <a:gd name="connsiteX67-4023" fmla="*/ 5354 w 10000"/>
                  <a:gd name="connsiteY67-4024" fmla="*/ 8677 h 10000"/>
                  <a:gd name="connsiteX68-4025" fmla="*/ 3393 w 10000"/>
                  <a:gd name="connsiteY68-4026" fmla="*/ 9998 h 10000"/>
                  <a:gd name="connsiteX69-4027" fmla="*/ 2253 w 10000"/>
                  <a:gd name="connsiteY69-4028" fmla="*/ 9228 h 10000"/>
                  <a:gd name="connsiteX70-4029" fmla="*/ 1224 w 10000"/>
                  <a:gd name="connsiteY70-4030" fmla="*/ 7137 h 10000"/>
                  <a:gd name="connsiteX71-4031" fmla="*/ 3 w 10000"/>
                  <a:gd name="connsiteY71-4032" fmla="*/ 4954 h 10000"/>
                  <a:gd name="connsiteX0-4033" fmla="*/ 3 w 10000"/>
                  <a:gd name="connsiteY0-4034" fmla="*/ 4954 h 10000"/>
                  <a:gd name="connsiteX1-4035" fmla="*/ 726 w 10000"/>
                  <a:gd name="connsiteY1-4036" fmla="*/ 3028 h 10000"/>
                  <a:gd name="connsiteX2-4037" fmla="*/ 1337 w 10000"/>
                  <a:gd name="connsiteY2-4038" fmla="*/ 1635 h 10000"/>
                  <a:gd name="connsiteX3-4039" fmla="*/ 3233 w 10000"/>
                  <a:gd name="connsiteY3-4040" fmla="*/ 773 h 10000"/>
                  <a:gd name="connsiteX4-4041" fmla="*/ 5997 w 10000"/>
                  <a:gd name="connsiteY4-4042" fmla="*/ 424 h 10000"/>
                  <a:gd name="connsiteX5-4043" fmla="*/ 8488 w 10000"/>
                  <a:gd name="connsiteY5-4044" fmla="*/ 1452 h 10000"/>
                  <a:gd name="connsiteX6-4045" fmla="*/ 9693 w 10000"/>
                  <a:gd name="connsiteY6-4046" fmla="*/ 4661 h 10000"/>
                  <a:gd name="connsiteX7-4047" fmla="*/ 7765 w 10000"/>
                  <a:gd name="connsiteY7-4048" fmla="*/ 5852 h 10000"/>
                  <a:gd name="connsiteX8-4049" fmla="*/ 6752 w 10000"/>
                  <a:gd name="connsiteY8-4050" fmla="*/ 4844 h 10000"/>
                  <a:gd name="connsiteX9-4051" fmla="*/ 7444 w 10000"/>
                  <a:gd name="connsiteY9-4052" fmla="*/ 2845 h 10000"/>
                  <a:gd name="connsiteX10-4053" fmla="*/ 8680 w 10000"/>
                  <a:gd name="connsiteY10-4054" fmla="*/ 2808 h 10000"/>
                  <a:gd name="connsiteX11-4055" fmla="*/ 8873 w 10000"/>
                  <a:gd name="connsiteY11-4056" fmla="*/ 3799 h 10000"/>
                  <a:gd name="connsiteX12-4057" fmla="*/ 8568 w 10000"/>
                  <a:gd name="connsiteY12-4058" fmla="*/ 4203 h 10000"/>
                  <a:gd name="connsiteX13-4059" fmla="*/ 7941 w 10000"/>
                  <a:gd name="connsiteY13-4060" fmla="*/ 4184 h 10000"/>
                  <a:gd name="connsiteX14-4061" fmla="*/ 7748 w 10000"/>
                  <a:gd name="connsiteY14-4062" fmla="*/ 4276 h 10000"/>
                  <a:gd name="connsiteX15-4063" fmla="*/ 7829 w 10000"/>
                  <a:gd name="connsiteY15-4064" fmla="*/ 4496 h 10000"/>
                  <a:gd name="connsiteX16-4065" fmla="*/ 8664 w 10000"/>
                  <a:gd name="connsiteY16-4066" fmla="*/ 4514 h 10000"/>
                  <a:gd name="connsiteX17-4067" fmla="*/ 9163 w 10000"/>
                  <a:gd name="connsiteY17-4068" fmla="*/ 3928 h 10000"/>
                  <a:gd name="connsiteX18-4069" fmla="*/ 8857 w 10000"/>
                  <a:gd name="connsiteY18-4070" fmla="*/ 2533 h 10000"/>
                  <a:gd name="connsiteX19-4071" fmla="*/ 7637 w 10000"/>
                  <a:gd name="connsiteY19-4072" fmla="*/ 2350 h 10000"/>
                  <a:gd name="connsiteX20-4073" fmla="*/ 6720 w 10000"/>
                  <a:gd name="connsiteY20-4074" fmla="*/ 1360 h 10000"/>
                  <a:gd name="connsiteX21-4075" fmla="*/ 5627 w 10000"/>
                  <a:gd name="connsiteY21-4076" fmla="*/ 1470 h 10000"/>
                  <a:gd name="connsiteX22-4077" fmla="*/ 4390 w 10000"/>
                  <a:gd name="connsiteY22-4078" fmla="*/ 902 h 10000"/>
                  <a:gd name="connsiteX23-4079" fmla="*/ 3442 w 10000"/>
                  <a:gd name="connsiteY23-4080" fmla="*/ 1543 h 10000"/>
                  <a:gd name="connsiteX24-4081" fmla="*/ 3201 w 10000"/>
                  <a:gd name="connsiteY24-4082" fmla="*/ 2277 h 10000"/>
                  <a:gd name="connsiteX25-4083" fmla="*/ 1578 w 10000"/>
                  <a:gd name="connsiteY25-4084" fmla="*/ 2771 h 10000"/>
                  <a:gd name="connsiteX26-4085" fmla="*/ 1257 w 10000"/>
                  <a:gd name="connsiteY26-4086" fmla="*/ 4203 h 10000"/>
                  <a:gd name="connsiteX27-4087" fmla="*/ 902 w 10000"/>
                  <a:gd name="connsiteY27-4088" fmla="*/ 5486 h 10000"/>
                  <a:gd name="connsiteX28-4089" fmla="*/ 1417 w 10000"/>
                  <a:gd name="connsiteY28-4090" fmla="*/ 6294 h 10000"/>
                  <a:gd name="connsiteX29-4091" fmla="*/ 2670 w 10000"/>
                  <a:gd name="connsiteY29-4092" fmla="*/ 6129 h 10000"/>
                  <a:gd name="connsiteX30-4093" fmla="*/ 4518 w 10000"/>
                  <a:gd name="connsiteY30-4094" fmla="*/ 6092 h 10000"/>
                  <a:gd name="connsiteX31-4095" fmla="*/ 5531 w 10000"/>
                  <a:gd name="connsiteY31-4096" fmla="*/ 6642 h 10000"/>
                  <a:gd name="connsiteX32-4097" fmla="*/ 5611 w 10000"/>
                  <a:gd name="connsiteY32-4098" fmla="*/ 6642 h 10000"/>
                  <a:gd name="connsiteX33-4099" fmla="*/ 6093 w 10000"/>
                  <a:gd name="connsiteY33-4100" fmla="*/ 6129 h 10000"/>
                  <a:gd name="connsiteX34-4101" fmla="*/ 6013 w 10000"/>
                  <a:gd name="connsiteY34-4102" fmla="*/ 5907 h 10000"/>
                  <a:gd name="connsiteX35-4103" fmla="*/ 5820 w 10000"/>
                  <a:gd name="connsiteY35-4104" fmla="*/ 5981 h 10000"/>
                  <a:gd name="connsiteX36-4105" fmla="*/ 5547 w 10000"/>
                  <a:gd name="connsiteY36-4106" fmla="*/ 6312 h 10000"/>
                  <a:gd name="connsiteX37-4107" fmla="*/ 4695 w 10000"/>
                  <a:gd name="connsiteY37-4108" fmla="*/ 5834 h 10000"/>
                  <a:gd name="connsiteX38-4109" fmla="*/ 2510 w 10000"/>
                  <a:gd name="connsiteY38-4110" fmla="*/ 5852 h 10000"/>
                  <a:gd name="connsiteX39-4111" fmla="*/ 1545 w 10000"/>
                  <a:gd name="connsiteY39-4112" fmla="*/ 5981 h 10000"/>
                  <a:gd name="connsiteX40-4113" fmla="*/ 1208 w 10000"/>
                  <a:gd name="connsiteY40-4114" fmla="*/ 5431 h 10000"/>
                  <a:gd name="connsiteX41-4115" fmla="*/ 1514 w 10000"/>
                  <a:gd name="connsiteY41-4116" fmla="*/ 4386 h 10000"/>
                  <a:gd name="connsiteX42-4117" fmla="*/ 1561 w 10000"/>
                  <a:gd name="connsiteY42-4118" fmla="*/ 4203 h 10000"/>
                  <a:gd name="connsiteX43-4119" fmla="*/ 1787 w 10000"/>
                  <a:gd name="connsiteY43-4120" fmla="*/ 2991 h 10000"/>
                  <a:gd name="connsiteX44-4121" fmla="*/ 3136 w 10000"/>
                  <a:gd name="connsiteY44-4122" fmla="*/ 2606 h 10000"/>
                  <a:gd name="connsiteX45-4123" fmla="*/ 3876 w 10000"/>
                  <a:gd name="connsiteY45-4124" fmla="*/ 3799 h 10000"/>
                  <a:gd name="connsiteX46-4125" fmla="*/ 2703 w 10000"/>
                  <a:gd name="connsiteY46-4126" fmla="*/ 4569 h 10000"/>
                  <a:gd name="connsiteX47-4127" fmla="*/ 2719 w 10000"/>
                  <a:gd name="connsiteY47-4128" fmla="*/ 4808 h 10000"/>
                  <a:gd name="connsiteX48-4129" fmla="*/ 2927 w 10000"/>
                  <a:gd name="connsiteY48-4130" fmla="*/ 4771 h 10000"/>
                  <a:gd name="connsiteX49-4131" fmla="*/ 4744 w 10000"/>
                  <a:gd name="connsiteY49-4132" fmla="*/ 4423 h 10000"/>
                  <a:gd name="connsiteX50-4133" fmla="*/ 4937 w 10000"/>
                  <a:gd name="connsiteY50-4134" fmla="*/ 4423 h 10000"/>
                  <a:gd name="connsiteX51-4135" fmla="*/ 5804 w 10000"/>
                  <a:gd name="connsiteY51-4136" fmla="*/ 4184 h 10000"/>
                  <a:gd name="connsiteX52-4137" fmla="*/ 6383 w 10000"/>
                  <a:gd name="connsiteY52-4138" fmla="*/ 4973 h 10000"/>
                  <a:gd name="connsiteX53-4139" fmla="*/ 6512 w 10000"/>
                  <a:gd name="connsiteY53-4140" fmla="*/ 5119 h 10000"/>
                  <a:gd name="connsiteX54-4141" fmla="*/ 7572 w 10000"/>
                  <a:gd name="connsiteY54-4142" fmla="*/ 6532 h 10000"/>
                  <a:gd name="connsiteX55-4143" fmla="*/ 7093 w 10000"/>
                  <a:gd name="connsiteY55-4144" fmla="*/ 7953 h 10000"/>
                  <a:gd name="connsiteX56-4145" fmla="*/ 5483 w 10000"/>
                  <a:gd name="connsiteY56-4146" fmla="*/ 8218 h 10000"/>
                  <a:gd name="connsiteX57-4147" fmla="*/ 5467 w 10000"/>
                  <a:gd name="connsiteY57-4148" fmla="*/ 8273 h 10000"/>
                  <a:gd name="connsiteX58-4149" fmla="*/ 3490 w 10000"/>
                  <a:gd name="connsiteY58-4150" fmla="*/ 8053 h 10000"/>
                  <a:gd name="connsiteX59-4151" fmla="*/ 3345 w 10000"/>
                  <a:gd name="connsiteY59-4152" fmla="*/ 7357 h 10000"/>
                  <a:gd name="connsiteX60-4153" fmla="*/ 3586 w 10000"/>
                  <a:gd name="connsiteY60-4154" fmla="*/ 7082 h 10000"/>
                  <a:gd name="connsiteX61-4155" fmla="*/ 3683 w 10000"/>
                  <a:gd name="connsiteY61-4156" fmla="*/ 6880 h 10000"/>
                  <a:gd name="connsiteX62-4157" fmla="*/ 3490 w 10000"/>
                  <a:gd name="connsiteY62-4158" fmla="*/ 6770 h 10000"/>
                  <a:gd name="connsiteX63-4159" fmla="*/ 3072 w 10000"/>
                  <a:gd name="connsiteY63-4160" fmla="*/ 7247 h 10000"/>
                  <a:gd name="connsiteX64-4161" fmla="*/ 3249 w 10000"/>
                  <a:gd name="connsiteY64-4162" fmla="*/ 8255 h 10000"/>
                  <a:gd name="connsiteX65-4163" fmla="*/ 3249 w 10000"/>
                  <a:gd name="connsiteY65-4164" fmla="*/ 8273 h 10000"/>
                  <a:gd name="connsiteX66-4165" fmla="*/ 4680 w 10000"/>
                  <a:gd name="connsiteY66-4166" fmla="*/ 8825 h 10000"/>
                  <a:gd name="connsiteX67-4167" fmla="*/ 5354 w 10000"/>
                  <a:gd name="connsiteY67-4168" fmla="*/ 8677 h 10000"/>
                  <a:gd name="connsiteX68-4169" fmla="*/ 3393 w 10000"/>
                  <a:gd name="connsiteY68-4170" fmla="*/ 9998 h 10000"/>
                  <a:gd name="connsiteX69-4171" fmla="*/ 2253 w 10000"/>
                  <a:gd name="connsiteY69-4172" fmla="*/ 9228 h 10000"/>
                  <a:gd name="connsiteX70-4173" fmla="*/ 1224 w 10000"/>
                  <a:gd name="connsiteY70-4174" fmla="*/ 7137 h 10000"/>
                  <a:gd name="connsiteX71-4175" fmla="*/ 3 w 10000"/>
                  <a:gd name="connsiteY71-4176" fmla="*/ 4954 h 10000"/>
                  <a:gd name="connsiteX0-4177" fmla="*/ 3 w 10000"/>
                  <a:gd name="connsiteY0-4178" fmla="*/ 4954 h 10000"/>
                  <a:gd name="connsiteX1-4179" fmla="*/ 726 w 10000"/>
                  <a:gd name="connsiteY1-4180" fmla="*/ 3028 h 10000"/>
                  <a:gd name="connsiteX2-4181" fmla="*/ 1337 w 10000"/>
                  <a:gd name="connsiteY2-4182" fmla="*/ 1635 h 10000"/>
                  <a:gd name="connsiteX3-4183" fmla="*/ 3233 w 10000"/>
                  <a:gd name="connsiteY3-4184" fmla="*/ 773 h 10000"/>
                  <a:gd name="connsiteX4-4185" fmla="*/ 5997 w 10000"/>
                  <a:gd name="connsiteY4-4186" fmla="*/ 424 h 10000"/>
                  <a:gd name="connsiteX5-4187" fmla="*/ 8488 w 10000"/>
                  <a:gd name="connsiteY5-4188" fmla="*/ 1452 h 10000"/>
                  <a:gd name="connsiteX6-4189" fmla="*/ 9693 w 10000"/>
                  <a:gd name="connsiteY6-4190" fmla="*/ 4661 h 10000"/>
                  <a:gd name="connsiteX7-4191" fmla="*/ 7765 w 10000"/>
                  <a:gd name="connsiteY7-4192" fmla="*/ 5852 h 10000"/>
                  <a:gd name="connsiteX8-4193" fmla="*/ 6752 w 10000"/>
                  <a:gd name="connsiteY8-4194" fmla="*/ 4844 h 10000"/>
                  <a:gd name="connsiteX9-4195" fmla="*/ 7444 w 10000"/>
                  <a:gd name="connsiteY9-4196" fmla="*/ 2845 h 10000"/>
                  <a:gd name="connsiteX10-4197" fmla="*/ 8680 w 10000"/>
                  <a:gd name="connsiteY10-4198" fmla="*/ 2808 h 10000"/>
                  <a:gd name="connsiteX11-4199" fmla="*/ 8873 w 10000"/>
                  <a:gd name="connsiteY11-4200" fmla="*/ 3799 h 10000"/>
                  <a:gd name="connsiteX12-4201" fmla="*/ 8568 w 10000"/>
                  <a:gd name="connsiteY12-4202" fmla="*/ 4203 h 10000"/>
                  <a:gd name="connsiteX13-4203" fmla="*/ 7941 w 10000"/>
                  <a:gd name="connsiteY13-4204" fmla="*/ 4184 h 10000"/>
                  <a:gd name="connsiteX14-4205" fmla="*/ 7748 w 10000"/>
                  <a:gd name="connsiteY14-4206" fmla="*/ 4276 h 10000"/>
                  <a:gd name="connsiteX15-4207" fmla="*/ 7829 w 10000"/>
                  <a:gd name="connsiteY15-4208" fmla="*/ 4496 h 10000"/>
                  <a:gd name="connsiteX16-4209" fmla="*/ 8664 w 10000"/>
                  <a:gd name="connsiteY16-4210" fmla="*/ 4514 h 10000"/>
                  <a:gd name="connsiteX17-4211" fmla="*/ 9163 w 10000"/>
                  <a:gd name="connsiteY17-4212" fmla="*/ 3928 h 10000"/>
                  <a:gd name="connsiteX18-4213" fmla="*/ 8857 w 10000"/>
                  <a:gd name="connsiteY18-4214" fmla="*/ 2533 h 10000"/>
                  <a:gd name="connsiteX19-4215" fmla="*/ 7637 w 10000"/>
                  <a:gd name="connsiteY19-4216" fmla="*/ 2350 h 10000"/>
                  <a:gd name="connsiteX20-4217" fmla="*/ 6720 w 10000"/>
                  <a:gd name="connsiteY20-4218" fmla="*/ 1360 h 10000"/>
                  <a:gd name="connsiteX21-4219" fmla="*/ 5627 w 10000"/>
                  <a:gd name="connsiteY21-4220" fmla="*/ 1470 h 10000"/>
                  <a:gd name="connsiteX22-4221" fmla="*/ 4390 w 10000"/>
                  <a:gd name="connsiteY22-4222" fmla="*/ 902 h 10000"/>
                  <a:gd name="connsiteX23-4223" fmla="*/ 3442 w 10000"/>
                  <a:gd name="connsiteY23-4224" fmla="*/ 1543 h 10000"/>
                  <a:gd name="connsiteX24-4225" fmla="*/ 3201 w 10000"/>
                  <a:gd name="connsiteY24-4226" fmla="*/ 2277 h 10000"/>
                  <a:gd name="connsiteX25-4227" fmla="*/ 1578 w 10000"/>
                  <a:gd name="connsiteY25-4228" fmla="*/ 2771 h 10000"/>
                  <a:gd name="connsiteX26-4229" fmla="*/ 1257 w 10000"/>
                  <a:gd name="connsiteY26-4230" fmla="*/ 4203 h 10000"/>
                  <a:gd name="connsiteX27-4231" fmla="*/ 902 w 10000"/>
                  <a:gd name="connsiteY27-4232" fmla="*/ 5486 h 10000"/>
                  <a:gd name="connsiteX28-4233" fmla="*/ 1417 w 10000"/>
                  <a:gd name="connsiteY28-4234" fmla="*/ 6294 h 10000"/>
                  <a:gd name="connsiteX29-4235" fmla="*/ 2670 w 10000"/>
                  <a:gd name="connsiteY29-4236" fmla="*/ 6129 h 10000"/>
                  <a:gd name="connsiteX30-4237" fmla="*/ 4518 w 10000"/>
                  <a:gd name="connsiteY30-4238" fmla="*/ 6092 h 10000"/>
                  <a:gd name="connsiteX31-4239" fmla="*/ 5531 w 10000"/>
                  <a:gd name="connsiteY31-4240" fmla="*/ 6642 h 10000"/>
                  <a:gd name="connsiteX32-4241" fmla="*/ 5611 w 10000"/>
                  <a:gd name="connsiteY32-4242" fmla="*/ 6642 h 10000"/>
                  <a:gd name="connsiteX33-4243" fmla="*/ 6093 w 10000"/>
                  <a:gd name="connsiteY33-4244" fmla="*/ 6129 h 10000"/>
                  <a:gd name="connsiteX34-4245" fmla="*/ 6013 w 10000"/>
                  <a:gd name="connsiteY34-4246" fmla="*/ 5907 h 10000"/>
                  <a:gd name="connsiteX35-4247" fmla="*/ 5820 w 10000"/>
                  <a:gd name="connsiteY35-4248" fmla="*/ 5981 h 10000"/>
                  <a:gd name="connsiteX36-4249" fmla="*/ 5547 w 10000"/>
                  <a:gd name="connsiteY36-4250" fmla="*/ 6312 h 10000"/>
                  <a:gd name="connsiteX37-4251" fmla="*/ 4695 w 10000"/>
                  <a:gd name="connsiteY37-4252" fmla="*/ 5834 h 10000"/>
                  <a:gd name="connsiteX38-4253" fmla="*/ 2510 w 10000"/>
                  <a:gd name="connsiteY38-4254" fmla="*/ 5852 h 10000"/>
                  <a:gd name="connsiteX39-4255" fmla="*/ 1545 w 10000"/>
                  <a:gd name="connsiteY39-4256" fmla="*/ 5981 h 10000"/>
                  <a:gd name="connsiteX40-4257" fmla="*/ 1208 w 10000"/>
                  <a:gd name="connsiteY40-4258" fmla="*/ 5431 h 10000"/>
                  <a:gd name="connsiteX41-4259" fmla="*/ 1514 w 10000"/>
                  <a:gd name="connsiteY41-4260" fmla="*/ 4386 h 10000"/>
                  <a:gd name="connsiteX42-4261" fmla="*/ 1561 w 10000"/>
                  <a:gd name="connsiteY42-4262" fmla="*/ 4203 h 10000"/>
                  <a:gd name="connsiteX43-4263" fmla="*/ 1787 w 10000"/>
                  <a:gd name="connsiteY43-4264" fmla="*/ 2991 h 10000"/>
                  <a:gd name="connsiteX44-4265" fmla="*/ 3136 w 10000"/>
                  <a:gd name="connsiteY44-4266" fmla="*/ 2606 h 10000"/>
                  <a:gd name="connsiteX45-4267" fmla="*/ 3876 w 10000"/>
                  <a:gd name="connsiteY45-4268" fmla="*/ 3799 h 10000"/>
                  <a:gd name="connsiteX46-4269" fmla="*/ 2703 w 10000"/>
                  <a:gd name="connsiteY46-4270" fmla="*/ 4569 h 10000"/>
                  <a:gd name="connsiteX47-4271" fmla="*/ 2719 w 10000"/>
                  <a:gd name="connsiteY47-4272" fmla="*/ 4808 h 10000"/>
                  <a:gd name="connsiteX48-4273" fmla="*/ 2927 w 10000"/>
                  <a:gd name="connsiteY48-4274" fmla="*/ 4771 h 10000"/>
                  <a:gd name="connsiteX49-4275" fmla="*/ 4744 w 10000"/>
                  <a:gd name="connsiteY49-4276" fmla="*/ 4423 h 10000"/>
                  <a:gd name="connsiteX50-4277" fmla="*/ 4937 w 10000"/>
                  <a:gd name="connsiteY50-4278" fmla="*/ 4423 h 10000"/>
                  <a:gd name="connsiteX51-4279" fmla="*/ 5804 w 10000"/>
                  <a:gd name="connsiteY51-4280" fmla="*/ 4184 h 10000"/>
                  <a:gd name="connsiteX52-4281" fmla="*/ 6383 w 10000"/>
                  <a:gd name="connsiteY52-4282" fmla="*/ 4973 h 10000"/>
                  <a:gd name="connsiteX53-4283" fmla="*/ 6512 w 10000"/>
                  <a:gd name="connsiteY53-4284" fmla="*/ 5119 h 10000"/>
                  <a:gd name="connsiteX54-4285" fmla="*/ 7572 w 10000"/>
                  <a:gd name="connsiteY54-4286" fmla="*/ 6532 h 10000"/>
                  <a:gd name="connsiteX55-4287" fmla="*/ 7093 w 10000"/>
                  <a:gd name="connsiteY55-4288" fmla="*/ 7953 h 10000"/>
                  <a:gd name="connsiteX56-4289" fmla="*/ 5483 w 10000"/>
                  <a:gd name="connsiteY56-4290" fmla="*/ 8218 h 10000"/>
                  <a:gd name="connsiteX57-4291" fmla="*/ 5467 w 10000"/>
                  <a:gd name="connsiteY57-4292" fmla="*/ 8273 h 10000"/>
                  <a:gd name="connsiteX58-4293" fmla="*/ 3490 w 10000"/>
                  <a:gd name="connsiteY58-4294" fmla="*/ 8053 h 10000"/>
                  <a:gd name="connsiteX59-4295" fmla="*/ 3345 w 10000"/>
                  <a:gd name="connsiteY59-4296" fmla="*/ 7357 h 10000"/>
                  <a:gd name="connsiteX60-4297" fmla="*/ 3586 w 10000"/>
                  <a:gd name="connsiteY60-4298" fmla="*/ 7082 h 10000"/>
                  <a:gd name="connsiteX61-4299" fmla="*/ 3683 w 10000"/>
                  <a:gd name="connsiteY61-4300" fmla="*/ 6880 h 10000"/>
                  <a:gd name="connsiteX62-4301" fmla="*/ 3490 w 10000"/>
                  <a:gd name="connsiteY62-4302" fmla="*/ 6770 h 10000"/>
                  <a:gd name="connsiteX63-4303" fmla="*/ 3072 w 10000"/>
                  <a:gd name="connsiteY63-4304" fmla="*/ 7247 h 10000"/>
                  <a:gd name="connsiteX64-4305" fmla="*/ 3249 w 10000"/>
                  <a:gd name="connsiteY64-4306" fmla="*/ 8255 h 10000"/>
                  <a:gd name="connsiteX65-4307" fmla="*/ 3249 w 10000"/>
                  <a:gd name="connsiteY65-4308" fmla="*/ 8273 h 10000"/>
                  <a:gd name="connsiteX66-4309" fmla="*/ 4680 w 10000"/>
                  <a:gd name="connsiteY66-4310" fmla="*/ 8825 h 10000"/>
                  <a:gd name="connsiteX67-4311" fmla="*/ 5354 w 10000"/>
                  <a:gd name="connsiteY67-4312" fmla="*/ 8677 h 10000"/>
                  <a:gd name="connsiteX68-4313" fmla="*/ 3393 w 10000"/>
                  <a:gd name="connsiteY68-4314" fmla="*/ 9998 h 10000"/>
                  <a:gd name="connsiteX69-4315" fmla="*/ 2253 w 10000"/>
                  <a:gd name="connsiteY69-4316" fmla="*/ 9228 h 10000"/>
                  <a:gd name="connsiteX70-4317" fmla="*/ 1224 w 10000"/>
                  <a:gd name="connsiteY70-4318" fmla="*/ 7137 h 10000"/>
                  <a:gd name="connsiteX71-4319" fmla="*/ 3 w 10000"/>
                  <a:gd name="connsiteY71-4320" fmla="*/ 4954 h 10000"/>
                  <a:gd name="connsiteX0-4321" fmla="*/ 3 w 10000"/>
                  <a:gd name="connsiteY0-4322" fmla="*/ 4954 h 10000"/>
                  <a:gd name="connsiteX1-4323" fmla="*/ 726 w 10000"/>
                  <a:gd name="connsiteY1-4324" fmla="*/ 3028 h 10000"/>
                  <a:gd name="connsiteX2-4325" fmla="*/ 1337 w 10000"/>
                  <a:gd name="connsiteY2-4326" fmla="*/ 1635 h 10000"/>
                  <a:gd name="connsiteX3-4327" fmla="*/ 3233 w 10000"/>
                  <a:gd name="connsiteY3-4328" fmla="*/ 773 h 10000"/>
                  <a:gd name="connsiteX4-4329" fmla="*/ 5997 w 10000"/>
                  <a:gd name="connsiteY4-4330" fmla="*/ 424 h 10000"/>
                  <a:gd name="connsiteX5-4331" fmla="*/ 8488 w 10000"/>
                  <a:gd name="connsiteY5-4332" fmla="*/ 1452 h 10000"/>
                  <a:gd name="connsiteX6-4333" fmla="*/ 9693 w 10000"/>
                  <a:gd name="connsiteY6-4334" fmla="*/ 4661 h 10000"/>
                  <a:gd name="connsiteX7-4335" fmla="*/ 7765 w 10000"/>
                  <a:gd name="connsiteY7-4336" fmla="*/ 5852 h 10000"/>
                  <a:gd name="connsiteX8-4337" fmla="*/ 6752 w 10000"/>
                  <a:gd name="connsiteY8-4338" fmla="*/ 4844 h 10000"/>
                  <a:gd name="connsiteX9-4339" fmla="*/ 7444 w 10000"/>
                  <a:gd name="connsiteY9-4340" fmla="*/ 2845 h 10000"/>
                  <a:gd name="connsiteX10-4341" fmla="*/ 8680 w 10000"/>
                  <a:gd name="connsiteY10-4342" fmla="*/ 2808 h 10000"/>
                  <a:gd name="connsiteX11-4343" fmla="*/ 8873 w 10000"/>
                  <a:gd name="connsiteY11-4344" fmla="*/ 3799 h 10000"/>
                  <a:gd name="connsiteX12-4345" fmla="*/ 8568 w 10000"/>
                  <a:gd name="connsiteY12-4346" fmla="*/ 4203 h 10000"/>
                  <a:gd name="connsiteX13-4347" fmla="*/ 7941 w 10000"/>
                  <a:gd name="connsiteY13-4348" fmla="*/ 4184 h 10000"/>
                  <a:gd name="connsiteX14-4349" fmla="*/ 7748 w 10000"/>
                  <a:gd name="connsiteY14-4350" fmla="*/ 4276 h 10000"/>
                  <a:gd name="connsiteX15-4351" fmla="*/ 7829 w 10000"/>
                  <a:gd name="connsiteY15-4352" fmla="*/ 4496 h 10000"/>
                  <a:gd name="connsiteX16-4353" fmla="*/ 8664 w 10000"/>
                  <a:gd name="connsiteY16-4354" fmla="*/ 4514 h 10000"/>
                  <a:gd name="connsiteX17-4355" fmla="*/ 9163 w 10000"/>
                  <a:gd name="connsiteY17-4356" fmla="*/ 3928 h 10000"/>
                  <a:gd name="connsiteX18-4357" fmla="*/ 8857 w 10000"/>
                  <a:gd name="connsiteY18-4358" fmla="*/ 2533 h 10000"/>
                  <a:gd name="connsiteX19-4359" fmla="*/ 7637 w 10000"/>
                  <a:gd name="connsiteY19-4360" fmla="*/ 2350 h 10000"/>
                  <a:gd name="connsiteX20-4361" fmla="*/ 6720 w 10000"/>
                  <a:gd name="connsiteY20-4362" fmla="*/ 1360 h 10000"/>
                  <a:gd name="connsiteX21-4363" fmla="*/ 5627 w 10000"/>
                  <a:gd name="connsiteY21-4364" fmla="*/ 1470 h 10000"/>
                  <a:gd name="connsiteX22-4365" fmla="*/ 4390 w 10000"/>
                  <a:gd name="connsiteY22-4366" fmla="*/ 902 h 10000"/>
                  <a:gd name="connsiteX23-4367" fmla="*/ 3442 w 10000"/>
                  <a:gd name="connsiteY23-4368" fmla="*/ 1543 h 10000"/>
                  <a:gd name="connsiteX24-4369" fmla="*/ 3201 w 10000"/>
                  <a:gd name="connsiteY24-4370" fmla="*/ 2277 h 10000"/>
                  <a:gd name="connsiteX25-4371" fmla="*/ 1578 w 10000"/>
                  <a:gd name="connsiteY25-4372" fmla="*/ 2771 h 10000"/>
                  <a:gd name="connsiteX26-4373" fmla="*/ 1257 w 10000"/>
                  <a:gd name="connsiteY26-4374" fmla="*/ 4203 h 10000"/>
                  <a:gd name="connsiteX27-4375" fmla="*/ 902 w 10000"/>
                  <a:gd name="connsiteY27-4376" fmla="*/ 5486 h 10000"/>
                  <a:gd name="connsiteX28-4377" fmla="*/ 1417 w 10000"/>
                  <a:gd name="connsiteY28-4378" fmla="*/ 6294 h 10000"/>
                  <a:gd name="connsiteX29-4379" fmla="*/ 2670 w 10000"/>
                  <a:gd name="connsiteY29-4380" fmla="*/ 6129 h 10000"/>
                  <a:gd name="connsiteX30-4381" fmla="*/ 4518 w 10000"/>
                  <a:gd name="connsiteY30-4382" fmla="*/ 6092 h 10000"/>
                  <a:gd name="connsiteX31-4383" fmla="*/ 5531 w 10000"/>
                  <a:gd name="connsiteY31-4384" fmla="*/ 6642 h 10000"/>
                  <a:gd name="connsiteX32-4385" fmla="*/ 5611 w 10000"/>
                  <a:gd name="connsiteY32-4386" fmla="*/ 6642 h 10000"/>
                  <a:gd name="connsiteX33-4387" fmla="*/ 6093 w 10000"/>
                  <a:gd name="connsiteY33-4388" fmla="*/ 6129 h 10000"/>
                  <a:gd name="connsiteX34-4389" fmla="*/ 6013 w 10000"/>
                  <a:gd name="connsiteY34-4390" fmla="*/ 5907 h 10000"/>
                  <a:gd name="connsiteX35-4391" fmla="*/ 5820 w 10000"/>
                  <a:gd name="connsiteY35-4392" fmla="*/ 5981 h 10000"/>
                  <a:gd name="connsiteX36-4393" fmla="*/ 5547 w 10000"/>
                  <a:gd name="connsiteY36-4394" fmla="*/ 6312 h 10000"/>
                  <a:gd name="connsiteX37-4395" fmla="*/ 4695 w 10000"/>
                  <a:gd name="connsiteY37-4396" fmla="*/ 5834 h 10000"/>
                  <a:gd name="connsiteX38-4397" fmla="*/ 2510 w 10000"/>
                  <a:gd name="connsiteY38-4398" fmla="*/ 5852 h 10000"/>
                  <a:gd name="connsiteX39-4399" fmla="*/ 1545 w 10000"/>
                  <a:gd name="connsiteY39-4400" fmla="*/ 5981 h 10000"/>
                  <a:gd name="connsiteX40-4401" fmla="*/ 1208 w 10000"/>
                  <a:gd name="connsiteY40-4402" fmla="*/ 5431 h 10000"/>
                  <a:gd name="connsiteX41-4403" fmla="*/ 1514 w 10000"/>
                  <a:gd name="connsiteY41-4404" fmla="*/ 4386 h 10000"/>
                  <a:gd name="connsiteX42-4405" fmla="*/ 1561 w 10000"/>
                  <a:gd name="connsiteY42-4406" fmla="*/ 4203 h 10000"/>
                  <a:gd name="connsiteX43-4407" fmla="*/ 1787 w 10000"/>
                  <a:gd name="connsiteY43-4408" fmla="*/ 2991 h 10000"/>
                  <a:gd name="connsiteX44-4409" fmla="*/ 3136 w 10000"/>
                  <a:gd name="connsiteY44-4410" fmla="*/ 2606 h 10000"/>
                  <a:gd name="connsiteX45-4411" fmla="*/ 3876 w 10000"/>
                  <a:gd name="connsiteY45-4412" fmla="*/ 3799 h 10000"/>
                  <a:gd name="connsiteX46-4413" fmla="*/ 2703 w 10000"/>
                  <a:gd name="connsiteY46-4414" fmla="*/ 4569 h 10000"/>
                  <a:gd name="connsiteX47-4415" fmla="*/ 2719 w 10000"/>
                  <a:gd name="connsiteY47-4416" fmla="*/ 4808 h 10000"/>
                  <a:gd name="connsiteX48-4417" fmla="*/ 2927 w 10000"/>
                  <a:gd name="connsiteY48-4418" fmla="*/ 4771 h 10000"/>
                  <a:gd name="connsiteX49-4419" fmla="*/ 4744 w 10000"/>
                  <a:gd name="connsiteY49-4420" fmla="*/ 4423 h 10000"/>
                  <a:gd name="connsiteX50-4421" fmla="*/ 4937 w 10000"/>
                  <a:gd name="connsiteY50-4422" fmla="*/ 4423 h 10000"/>
                  <a:gd name="connsiteX51-4423" fmla="*/ 5804 w 10000"/>
                  <a:gd name="connsiteY51-4424" fmla="*/ 4184 h 10000"/>
                  <a:gd name="connsiteX52-4425" fmla="*/ 6383 w 10000"/>
                  <a:gd name="connsiteY52-4426" fmla="*/ 4973 h 10000"/>
                  <a:gd name="connsiteX53-4427" fmla="*/ 6512 w 10000"/>
                  <a:gd name="connsiteY53-4428" fmla="*/ 5119 h 10000"/>
                  <a:gd name="connsiteX54-4429" fmla="*/ 7572 w 10000"/>
                  <a:gd name="connsiteY54-4430" fmla="*/ 6532 h 10000"/>
                  <a:gd name="connsiteX55-4431" fmla="*/ 7055 w 10000"/>
                  <a:gd name="connsiteY55-4432" fmla="*/ 7909 h 10000"/>
                  <a:gd name="connsiteX56-4433" fmla="*/ 5483 w 10000"/>
                  <a:gd name="connsiteY56-4434" fmla="*/ 8218 h 10000"/>
                  <a:gd name="connsiteX57-4435" fmla="*/ 5467 w 10000"/>
                  <a:gd name="connsiteY57-4436" fmla="*/ 8273 h 10000"/>
                  <a:gd name="connsiteX58-4437" fmla="*/ 3490 w 10000"/>
                  <a:gd name="connsiteY58-4438" fmla="*/ 8053 h 10000"/>
                  <a:gd name="connsiteX59-4439" fmla="*/ 3345 w 10000"/>
                  <a:gd name="connsiteY59-4440" fmla="*/ 7357 h 10000"/>
                  <a:gd name="connsiteX60-4441" fmla="*/ 3586 w 10000"/>
                  <a:gd name="connsiteY60-4442" fmla="*/ 7082 h 10000"/>
                  <a:gd name="connsiteX61-4443" fmla="*/ 3683 w 10000"/>
                  <a:gd name="connsiteY61-4444" fmla="*/ 6880 h 10000"/>
                  <a:gd name="connsiteX62-4445" fmla="*/ 3490 w 10000"/>
                  <a:gd name="connsiteY62-4446" fmla="*/ 6770 h 10000"/>
                  <a:gd name="connsiteX63-4447" fmla="*/ 3072 w 10000"/>
                  <a:gd name="connsiteY63-4448" fmla="*/ 7247 h 10000"/>
                  <a:gd name="connsiteX64-4449" fmla="*/ 3249 w 10000"/>
                  <a:gd name="connsiteY64-4450" fmla="*/ 8255 h 10000"/>
                  <a:gd name="connsiteX65-4451" fmla="*/ 3249 w 10000"/>
                  <a:gd name="connsiteY65-4452" fmla="*/ 8273 h 10000"/>
                  <a:gd name="connsiteX66-4453" fmla="*/ 4680 w 10000"/>
                  <a:gd name="connsiteY66-4454" fmla="*/ 8825 h 10000"/>
                  <a:gd name="connsiteX67-4455" fmla="*/ 5354 w 10000"/>
                  <a:gd name="connsiteY67-4456" fmla="*/ 8677 h 10000"/>
                  <a:gd name="connsiteX68-4457" fmla="*/ 3393 w 10000"/>
                  <a:gd name="connsiteY68-4458" fmla="*/ 9998 h 10000"/>
                  <a:gd name="connsiteX69-4459" fmla="*/ 2253 w 10000"/>
                  <a:gd name="connsiteY69-4460" fmla="*/ 9228 h 10000"/>
                  <a:gd name="connsiteX70-4461" fmla="*/ 1224 w 10000"/>
                  <a:gd name="connsiteY70-4462" fmla="*/ 7137 h 10000"/>
                  <a:gd name="connsiteX71-4463" fmla="*/ 3 w 10000"/>
                  <a:gd name="connsiteY71-4464" fmla="*/ 4954 h 10000"/>
                  <a:gd name="connsiteX0-4465" fmla="*/ 3 w 10000"/>
                  <a:gd name="connsiteY0-4466" fmla="*/ 4954 h 10000"/>
                  <a:gd name="connsiteX1-4467" fmla="*/ 726 w 10000"/>
                  <a:gd name="connsiteY1-4468" fmla="*/ 3028 h 10000"/>
                  <a:gd name="connsiteX2-4469" fmla="*/ 1337 w 10000"/>
                  <a:gd name="connsiteY2-4470" fmla="*/ 1635 h 10000"/>
                  <a:gd name="connsiteX3-4471" fmla="*/ 3233 w 10000"/>
                  <a:gd name="connsiteY3-4472" fmla="*/ 773 h 10000"/>
                  <a:gd name="connsiteX4-4473" fmla="*/ 5997 w 10000"/>
                  <a:gd name="connsiteY4-4474" fmla="*/ 424 h 10000"/>
                  <a:gd name="connsiteX5-4475" fmla="*/ 8488 w 10000"/>
                  <a:gd name="connsiteY5-4476" fmla="*/ 1452 h 10000"/>
                  <a:gd name="connsiteX6-4477" fmla="*/ 9693 w 10000"/>
                  <a:gd name="connsiteY6-4478" fmla="*/ 4661 h 10000"/>
                  <a:gd name="connsiteX7-4479" fmla="*/ 7765 w 10000"/>
                  <a:gd name="connsiteY7-4480" fmla="*/ 5852 h 10000"/>
                  <a:gd name="connsiteX8-4481" fmla="*/ 6752 w 10000"/>
                  <a:gd name="connsiteY8-4482" fmla="*/ 4844 h 10000"/>
                  <a:gd name="connsiteX9-4483" fmla="*/ 7444 w 10000"/>
                  <a:gd name="connsiteY9-4484" fmla="*/ 2845 h 10000"/>
                  <a:gd name="connsiteX10-4485" fmla="*/ 8680 w 10000"/>
                  <a:gd name="connsiteY10-4486" fmla="*/ 2808 h 10000"/>
                  <a:gd name="connsiteX11-4487" fmla="*/ 8873 w 10000"/>
                  <a:gd name="connsiteY11-4488" fmla="*/ 3799 h 10000"/>
                  <a:gd name="connsiteX12-4489" fmla="*/ 8568 w 10000"/>
                  <a:gd name="connsiteY12-4490" fmla="*/ 4203 h 10000"/>
                  <a:gd name="connsiteX13-4491" fmla="*/ 7941 w 10000"/>
                  <a:gd name="connsiteY13-4492" fmla="*/ 4184 h 10000"/>
                  <a:gd name="connsiteX14-4493" fmla="*/ 7748 w 10000"/>
                  <a:gd name="connsiteY14-4494" fmla="*/ 4276 h 10000"/>
                  <a:gd name="connsiteX15-4495" fmla="*/ 7829 w 10000"/>
                  <a:gd name="connsiteY15-4496" fmla="*/ 4496 h 10000"/>
                  <a:gd name="connsiteX16-4497" fmla="*/ 8664 w 10000"/>
                  <a:gd name="connsiteY16-4498" fmla="*/ 4514 h 10000"/>
                  <a:gd name="connsiteX17-4499" fmla="*/ 9163 w 10000"/>
                  <a:gd name="connsiteY17-4500" fmla="*/ 3928 h 10000"/>
                  <a:gd name="connsiteX18-4501" fmla="*/ 8857 w 10000"/>
                  <a:gd name="connsiteY18-4502" fmla="*/ 2533 h 10000"/>
                  <a:gd name="connsiteX19-4503" fmla="*/ 7637 w 10000"/>
                  <a:gd name="connsiteY19-4504" fmla="*/ 2350 h 10000"/>
                  <a:gd name="connsiteX20-4505" fmla="*/ 6720 w 10000"/>
                  <a:gd name="connsiteY20-4506" fmla="*/ 1360 h 10000"/>
                  <a:gd name="connsiteX21-4507" fmla="*/ 5627 w 10000"/>
                  <a:gd name="connsiteY21-4508" fmla="*/ 1470 h 10000"/>
                  <a:gd name="connsiteX22-4509" fmla="*/ 4390 w 10000"/>
                  <a:gd name="connsiteY22-4510" fmla="*/ 902 h 10000"/>
                  <a:gd name="connsiteX23-4511" fmla="*/ 3442 w 10000"/>
                  <a:gd name="connsiteY23-4512" fmla="*/ 1543 h 10000"/>
                  <a:gd name="connsiteX24-4513" fmla="*/ 3201 w 10000"/>
                  <a:gd name="connsiteY24-4514" fmla="*/ 2277 h 10000"/>
                  <a:gd name="connsiteX25-4515" fmla="*/ 1578 w 10000"/>
                  <a:gd name="connsiteY25-4516" fmla="*/ 2771 h 10000"/>
                  <a:gd name="connsiteX26-4517" fmla="*/ 1257 w 10000"/>
                  <a:gd name="connsiteY26-4518" fmla="*/ 4203 h 10000"/>
                  <a:gd name="connsiteX27-4519" fmla="*/ 902 w 10000"/>
                  <a:gd name="connsiteY27-4520" fmla="*/ 5486 h 10000"/>
                  <a:gd name="connsiteX28-4521" fmla="*/ 1417 w 10000"/>
                  <a:gd name="connsiteY28-4522" fmla="*/ 6294 h 10000"/>
                  <a:gd name="connsiteX29-4523" fmla="*/ 2670 w 10000"/>
                  <a:gd name="connsiteY29-4524" fmla="*/ 6129 h 10000"/>
                  <a:gd name="connsiteX30-4525" fmla="*/ 4518 w 10000"/>
                  <a:gd name="connsiteY30-4526" fmla="*/ 6092 h 10000"/>
                  <a:gd name="connsiteX31-4527" fmla="*/ 5531 w 10000"/>
                  <a:gd name="connsiteY31-4528" fmla="*/ 6642 h 10000"/>
                  <a:gd name="connsiteX32-4529" fmla="*/ 5611 w 10000"/>
                  <a:gd name="connsiteY32-4530" fmla="*/ 6642 h 10000"/>
                  <a:gd name="connsiteX33-4531" fmla="*/ 6093 w 10000"/>
                  <a:gd name="connsiteY33-4532" fmla="*/ 6129 h 10000"/>
                  <a:gd name="connsiteX34-4533" fmla="*/ 6013 w 10000"/>
                  <a:gd name="connsiteY34-4534" fmla="*/ 5907 h 10000"/>
                  <a:gd name="connsiteX35-4535" fmla="*/ 5820 w 10000"/>
                  <a:gd name="connsiteY35-4536" fmla="*/ 5981 h 10000"/>
                  <a:gd name="connsiteX36-4537" fmla="*/ 5547 w 10000"/>
                  <a:gd name="connsiteY36-4538" fmla="*/ 6312 h 10000"/>
                  <a:gd name="connsiteX37-4539" fmla="*/ 4695 w 10000"/>
                  <a:gd name="connsiteY37-4540" fmla="*/ 5834 h 10000"/>
                  <a:gd name="connsiteX38-4541" fmla="*/ 2510 w 10000"/>
                  <a:gd name="connsiteY38-4542" fmla="*/ 5852 h 10000"/>
                  <a:gd name="connsiteX39-4543" fmla="*/ 1545 w 10000"/>
                  <a:gd name="connsiteY39-4544" fmla="*/ 5981 h 10000"/>
                  <a:gd name="connsiteX40-4545" fmla="*/ 1208 w 10000"/>
                  <a:gd name="connsiteY40-4546" fmla="*/ 5431 h 10000"/>
                  <a:gd name="connsiteX41-4547" fmla="*/ 1514 w 10000"/>
                  <a:gd name="connsiteY41-4548" fmla="*/ 4386 h 10000"/>
                  <a:gd name="connsiteX42-4549" fmla="*/ 1561 w 10000"/>
                  <a:gd name="connsiteY42-4550" fmla="*/ 4203 h 10000"/>
                  <a:gd name="connsiteX43-4551" fmla="*/ 1787 w 10000"/>
                  <a:gd name="connsiteY43-4552" fmla="*/ 2991 h 10000"/>
                  <a:gd name="connsiteX44-4553" fmla="*/ 3136 w 10000"/>
                  <a:gd name="connsiteY44-4554" fmla="*/ 2606 h 10000"/>
                  <a:gd name="connsiteX45-4555" fmla="*/ 3876 w 10000"/>
                  <a:gd name="connsiteY45-4556" fmla="*/ 3799 h 10000"/>
                  <a:gd name="connsiteX46-4557" fmla="*/ 2703 w 10000"/>
                  <a:gd name="connsiteY46-4558" fmla="*/ 4569 h 10000"/>
                  <a:gd name="connsiteX47-4559" fmla="*/ 2719 w 10000"/>
                  <a:gd name="connsiteY47-4560" fmla="*/ 4808 h 10000"/>
                  <a:gd name="connsiteX48-4561" fmla="*/ 2927 w 10000"/>
                  <a:gd name="connsiteY48-4562" fmla="*/ 4771 h 10000"/>
                  <a:gd name="connsiteX49-4563" fmla="*/ 4744 w 10000"/>
                  <a:gd name="connsiteY49-4564" fmla="*/ 4423 h 10000"/>
                  <a:gd name="connsiteX50-4565" fmla="*/ 4937 w 10000"/>
                  <a:gd name="connsiteY50-4566" fmla="*/ 4423 h 10000"/>
                  <a:gd name="connsiteX51-4567" fmla="*/ 5804 w 10000"/>
                  <a:gd name="connsiteY51-4568" fmla="*/ 4184 h 10000"/>
                  <a:gd name="connsiteX52-4569" fmla="*/ 6383 w 10000"/>
                  <a:gd name="connsiteY52-4570" fmla="*/ 4973 h 10000"/>
                  <a:gd name="connsiteX53-4571" fmla="*/ 6512 w 10000"/>
                  <a:gd name="connsiteY53-4572" fmla="*/ 5119 h 10000"/>
                  <a:gd name="connsiteX54-4573" fmla="*/ 7572 w 10000"/>
                  <a:gd name="connsiteY54-4574" fmla="*/ 6532 h 10000"/>
                  <a:gd name="connsiteX55-4575" fmla="*/ 7055 w 10000"/>
                  <a:gd name="connsiteY55-4576" fmla="*/ 7909 h 10000"/>
                  <a:gd name="connsiteX56-4577" fmla="*/ 5483 w 10000"/>
                  <a:gd name="connsiteY56-4578" fmla="*/ 8218 h 10000"/>
                  <a:gd name="connsiteX57-4579" fmla="*/ 5467 w 10000"/>
                  <a:gd name="connsiteY57-4580" fmla="*/ 8273 h 10000"/>
                  <a:gd name="connsiteX58-4581" fmla="*/ 3490 w 10000"/>
                  <a:gd name="connsiteY58-4582" fmla="*/ 8053 h 10000"/>
                  <a:gd name="connsiteX59-4583" fmla="*/ 3345 w 10000"/>
                  <a:gd name="connsiteY59-4584" fmla="*/ 7357 h 10000"/>
                  <a:gd name="connsiteX60-4585" fmla="*/ 3586 w 10000"/>
                  <a:gd name="connsiteY60-4586" fmla="*/ 7082 h 10000"/>
                  <a:gd name="connsiteX61-4587" fmla="*/ 3683 w 10000"/>
                  <a:gd name="connsiteY61-4588" fmla="*/ 6880 h 10000"/>
                  <a:gd name="connsiteX62-4589" fmla="*/ 3490 w 10000"/>
                  <a:gd name="connsiteY62-4590" fmla="*/ 6770 h 10000"/>
                  <a:gd name="connsiteX63-4591" fmla="*/ 3072 w 10000"/>
                  <a:gd name="connsiteY63-4592" fmla="*/ 7247 h 10000"/>
                  <a:gd name="connsiteX64-4593" fmla="*/ 3249 w 10000"/>
                  <a:gd name="connsiteY64-4594" fmla="*/ 8255 h 10000"/>
                  <a:gd name="connsiteX65-4595" fmla="*/ 3249 w 10000"/>
                  <a:gd name="connsiteY65-4596" fmla="*/ 8273 h 10000"/>
                  <a:gd name="connsiteX66-4597" fmla="*/ 4680 w 10000"/>
                  <a:gd name="connsiteY66-4598" fmla="*/ 8825 h 10000"/>
                  <a:gd name="connsiteX67-4599" fmla="*/ 5354 w 10000"/>
                  <a:gd name="connsiteY67-4600" fmla="*/ 8677 h 10000"/>
                  <a:gd name="connsiteX68-4601" fmla="*/ 3393 w 10000"/>
                  <a:gd name="connsiteY68-4602" fmla="*/ 9998 h 10000"/>
                  <a:gd name="connsiteX69-4603" fmla="*/ 2253 w 10000"/>
                  <a:gd name="connsiteY69-4604" fmla="*/ 9228 h 10000"/>
                  <a:gd name="connsiteX70-4605" fmla="*/ 1224 w 10000"/>
                  <a:gd name="connsiteY70-4606" fmla="*/ 7137 h 10000"/>
                  <a:gd name="connsiteX71-4607" fmla="*/ 3 w 10000"/>
                  <a:gd name="connsiteY71-4608" fmla="*/ 4954 h 10000"/>
                  <a:gd name="connsiteX0-4609" fmla="*/ 3 w 10000"/>
                  <a:gd name="connsiteY0-4610" fmla="*/ 4954 h 10000"/>
                  <a:gd name="connsiteX1-4611" fmla="*/ 726 w 10000"/>
                  <a:gd name="connsiteY1-4612" fmla="*/ 3028 h 10000"/>
                  <a:gd name="connsiteX2-4613" fmla="*/ 1337 w 10000"/>
                  <a:gd name="connsiteY2-4614" fmla="*/ 1635 h 10000"/>
                  <a:gd name="connsiteX3-4615" fmla="*/ 3233 w 10000"/>
                  <a:gd name="connsiteY3-4616" fmla="*/ 773 h 10000"/>
                  <a:gd name="connsiteX4-4617" fmla="*/ 5997 w 10000"/>
                  <a:gd name="connsiteY4-4618" fmla="*/ 424 h 10000"/>
                  <a:gd name="connsiteX5-4619" fmla="*/ 8488 w 10000"/>
                  <a:gd name="connsiteY5-4620" fmla="*/ 1452 h 10000"/>
                  <a:gd name="connsiteX6-4621" fmla="*/ 9693 w 10000"/>
                  <a:gd name="connsiteY6-4622" fmla="*/ 4661 h 10000"/>
                  <a:gd name="connsiteX7-4623" fmla="*/ 7765 w 10000"/>
                  <a:gd name="connsiteY7-4624" fmla="*/ 5852 h 10000"/>
                  <a:gd name="connsiteX8-4625" fmla="*/ 6752 w 10000"/>
                  <a:gd name="connsiteY8-4626" fmla="*/ 4844 h 10000"/>
                  <a:gd name="connsiteX9-4627" fmla="*/ 7444 w 10000"/>
                  <a:gd name="connsiteY9-4628" fmla="*/ 2845 h 10000"/>
                  <a:gd name="connsiteX10-4629" fmla="*/ 8680 w 10000"/>
                  <a:gd name="connsiteY10-4630" fmla="*/ 2808 h 10000"/>
                  <a:gd name="connsiteX11-4631" fmla="*/ 8873 w 10000"/>
                  <a:gd name="connsiteY11-4632" fmla="*/ 3799 h 10000"/>
                  <a:gd name="connsiteX12-4633" fmla="*/ 8568 w 10000"/>
                  <a:gd name="connsiteY12-4634" fmla="*/ 4203 h 10000"/>
                  <a:gd name="connsiteX13-4635" fmla="*/ 7941 w 10000"/>
                  <a:gd name="connsiteY13-4636" fmla="*/ 4184 h 10000"/>
                  <a:gd name="connsiteX14-4637" fmla="*/ 7748 w 10000"/>
                  <a:gd name="connsiteY14-4638" fmla="*/ 4276 h 10000"/>
                  <a:gd name="connsiteX15-4639" fmla="*/ 7829 w 10000"/>
                  <a:gd name="connsiteY15-4640" fmla="*/ 4496 h 10000"/>
                  <a:gd name="connsiteX16-4641" fmla="*/ 8664 w 10000"/>
                  <a:gd name="connsiteY16-4642" fmla="*/ 4514 h 10000"/>
                  <a:gd name="connsiteX17-4643" fmla="*/ 9163 w 10000"/>
                  <a:gd name="connsiteY17-4644" fmla="*/ 3928 h 10000"/>
                  <a:gd name="connsiteX18-4645" fmla="*/ 8857 w 10000"/>
                  <a:gd name="connsiteY18-4646" fmla="*/ 2533 h 10000"/>
                  <a:gd name="connsiteX19-4647" fmla="*/ 7637 w 10000"/>
                  <a:gd name="connsiteY19-4648" fmla="*/ 2350 h 10000"/>
                  <a:gd name="connsiteX20-4649" fmla="*/ 6720 w 10000"/>
                  <a:gd name="connsiteY20-4650" fmla="*/ 1360 h 10000"/>
                  <a:gd name="connsiteX21-4651" fmla="*/ 5627 w 10000"/>
                  <a:gd name="connsiteY21-4652" fmla="*/ 1470 h 10000"/>
                  <a:gd name="connsiteX22-4653" fmla="*/ 4390 w 10000"/>
                  <a:gd name="connsiteY22-4654" fmla="*/ 902 h 10000"/>
                  <a:gd name="connsiteX23-4655" fmla="*/ 3442 w 10000"/>
                  <a:gd name="connsiteY23-4656" fmla="*/ 1543 h 10000"/>
                  <a:gd name="connsiteX24-4657" fmla="*/ 3201 w 10000"/>
                  <a:gd name="connsiteY24-4658" fmla="*/ 2277 h 10000"/>
                  <a:gd name="connsiteX25-4659" fmla="*/ 1578 w 10000"/>
                  <a:gd name="connsiteY25-4660" fmla="*/ 2771 h 10000"/>
                  <a:gd name="connsiteX26-4661" fmla="*/ 1257 w 10000"/>
                  <a:gd name="connsiteY26-4662" fmla="*/ 4203 h 10000"/>
                  <a:gd name="connsiteX27-4663" fmla="*/ 902 w 10000"/>
                  <a:gd name="connsiteY27-4664" fmla="*/ 5486 h 10000"/>
                  <a:gd name="connsiteX28-4665" fmla="*/ 1417 w 10000"/>
                  <a:gd name="connsiteY28-4666" fmla="*/ 6294 h 10000"/>
                  <a:gd name="connsiteX29-4667" fmla="*/ 2670 w 10000"/>
                  <a:gd name="connsiteY29-4668" fmla="*/ 6129 h 10000"/>
                  <a:gd name="connsiteX30-4669" fmla="*/ 4518 w 10000"/>
                  <a:gd name="connsiteY30-4670" fmla="*/ 6092 h 10000"/>
                  <a:gd name="connsiteX31-4671" fmla="*/ 5531 w 10000"/>
                  <a:gd name="connsiteY31-4672" fmla="*/ 6642 h 10000"/>
                  <a:gd name="connsiteX32-4673" fmla="*/ 5611 w 10000"/>
                  <a:gd name="connsiteY32-4674" fmla="*/ 6642 h 10000"/>
                  <a:gd name="connsiteX33-4675" fmla="*/ 6093 w 10000"/>
                  <a:gd name="connsiteY33-4676" fmla="*/ 6129 h 10000"/>
                  <a:gd name="connsiteX34-4677" fmla="*/ 6013 w 10000"/>
                  <a:gd name="connsiteY34-4678" fmla="*/ 5907 h 10000"/>
                  <a:gd name="connsiteX35-4679" fmla="*/ 5820 w 10000"/>
                  <a:gd name="connsiteY35-4680" fmla="*/ 5981 h 10000"/>
                  <a:gd name="connsiteX36-4681" fmla="*/ 5547 w 10000"/>
                  <a:gd name="connsiteY36-4682" fmla="*/ 6312 h 10000"/>
                  <a:gd name="connsiteX37-4683" fmla="*/ 4695 w 10000"/>
                  <a:gd name="connsiteY37-4684" fmla="*/ 5834 h 10000"/>
                  <a:gd name="connsiteX38-4685" fmla="*/ 2510 w 10000"/>
                  <a:gd name="connsiteY38-4686" fmla="*/ 5852 h 10000"/>
                  <a:gd name="connsiteX39-4687" fmla="*/ 1545 w 10000"/>
                  <a:gd name="connsiteY39-4688" fmla="*/ 5981 h 10000"/>
                  <a:gd name="connsiteX40-4689" fmla="*/ 1208 w 10000"/>
                  <a:gd name="connsiteY40-4690" fmla="*/ 5431 h 10000"/>
                  <a:gd name="connsiteX41-4691" fmla="*/ 1514 w 10000"/>
                  <a:gd name="connsiteY41-4692" fmla="*/ 4386 h 10000"/>
                  <a:gd name="connsiteX42-4693" fmla="*/ 1561 w 10000"/>
                  <a:gd name="connsiteY42-4694" fmla="*/ 4203 h 10000"/>
                  <a:gd name="connsiteX43-4695" fmla="*/ 1787 w 10000"/>
                  <a:gd name="connsiteY43-4696" fmla="*/ 2991 h 10000"/>
                  <a:gd name="connsiteX44-4697" fmla="*/ 3136 w 10000"/>
                  <a:gd name="connsiteY44-4698" fmla="*/ 2606 h 10000"/>
                  <a:gd name="connsiteX45-4699" fmla="*/ 3876 w 10000"/>
                  <a:gd name="connsiteY45-4700" fmla="*/ 3799 h 10000"/>
                  <a:gd name="connsiteX46-4701" fmla="*/ 2703 w 10000"/>
                  <a:gd name="connsiteY46-4702" fmla="*/ 4569 h 10000"/>
                  <a:gd name="connsiteX47-4703" fmla="*/ 2719 w 10000"/>
                  <a:gd name="connsiteY47-4704" fmla="*/ 4808 h 10000"/>
                  <a:gd name="connsiteX48-4705" fmla="*/ 2927 w 10000"/>
                  <a:gd name="connsiteY48-4706" fmla="*/ 4771 h 10000"/>
                  <a:gd name="connsiteX49-4707" fmla="*/ 4744 w 10000"/>
                  <a:gd name="connsiteY49-4708" fmla="*/ 4423 h 10000"/>
                  <a:gd name="connsiteX50-4709" fmla="*/ 4937 w 10000"/>
                  <a:gd name="connsiteY50-4710" fmla="*/ 4423 h 10000"/>
                  <a:gd name="connsiteX51-4711" fmla="*/ 5804 w 10000"/>
                  <a:gd name="connsiteY51-4712" fmla="*/ 4184 h 10000"/>
                  <a:gd name="connsiteX52-4713" fmla="*/ 6383 w 10000"/>
                  <a:gd name="connsiteY52-4714" fmla="*/ 4973 h 10000"/>
                  <a:gd name="connsiteX53-4715" fmla="*/ 6512 w 10000"/>
                  <a:gd name="connsiteY53-4716" fmla="*/ 5119 h 10000"/>
                  <a:gd name="connsiteX54-4717" fmla="*/ 7572 w 10000"/>
                  <a:gd name="connsiteY54-4718" fmla="*/ 6532 h 10000"/>
                  <a:gd name="connsiteX55-4719" fmla="*/ 7055 w 10000"/>
                  <a:gd name="connsiteY55-4720" fmla="*/ 7909 h 10000"/>
                  <a:gd name="connsiteX56-4721" fmla="*/ 5483 w 10000"/>
                  <a:gd name="connsiteY56-4722" fmla="*/ 8218 h 10000"/>
                  <a:gd name="connsiteX57-4723" fmla="*/ 5467 w 10000"/>
                  <a:gd name="connsiteY57-4724" fmla="*/ 8273 h 10000"/>
                  <a:gd name="connsiteX58-4725" fmla="*/ 3490 w 10000"/>
                  <a:gd name="connsiteY58-4726" fmla="*/ 8053 h 10000"/>
                  <a:gd name="connsiteX59-4727" fmla="*/ 3345 w 10000"/>
                  <a:gd name="connsiteY59-4728" fmla="*/ 7357 h 10000"/>
                  <a:gd name="connsiteX60-4729" fmla="*/ 3586 w 10000"/>
                  <a:gd name="connsiteY60-4730" fmla="*/ 7082 h 10000"/>
                  <a:gd name="connsiteX61-4731" fmla="*/ 3683 w 10000"/>
                  <a:gd name="connsiteY61-4732" fmla="*/ 6880 h 10000"/>
                  <a:gd name="connsiteX62-4733" fmla="*/ 3490 w 10000"/>
                  <a:gd name="connsiteY62-4734" fmla="*/ 6770 h 10000"/>
                  <a:gd name="connsiteX63-4735" fmla="*/ 3072 w 10000"/>
                  <a:gd name="connsiteY63-4736" fmla="*/ 7247 h 10000"/>
                  <a:gd name="connsiteX64-4737" fmla="*/ 3249 w 10000"/>
                  <a:gd name="connsiteY64-4738" fmla="*/ 8255 h 10000"/>
                  <a:gd name="connsiteX65-4739" fmla="*/ 3249 w 10000"/>
                  <a:gd name="connsiteY65-4740" fmla="*/ 8273 h 10000"/>
                  <a:gd name="connsiteX66-4741" fmla="*/ 4680 w 10000"/>
                  <a:gd name="connsiteY66-4742" fmla="*/ 8825 h 10000"/>
                  <a:gd name="connsiteX67-4743" fmla="*/ 5354 w 10000"/>
                  <a:gd name="connsiteY67-4744" fmla="*/ 8677 h 10000"/>
                  <a:gd name="connsiteX68-4745" fmla="*/ 3393 w 10000"/>
                  <a:gd name="connsiteY68-4746" fmla="*/ 9998 h 10000"/>
                  <a:gd name="connsiteX69-4747" fmla="*/ 2253 w 10000"/>
                  <a:gd name="connsiteY69-4748" fmla="*/ 9228 h 10000"/>
                  <a:gd name="connsiteX70-4749" fmla="*/ 1224 w 10000"/>
                  <a:gd name="connsiteY70-4750" fmla="*/ 7137 h 10000"/>
                  <a:gd name="connsiteX71-4751" fmla="*/ 3 w 10000"/>
                  <a:gd name="connsiteY71-4752" fmla="*/ 4954 h 10000"/>
                  <a:gd name="connsiteX0-4753" fmla="*/ 3 w 10000"/>
                  <a:gd name="connsiteY0-4754" fmla="*/ 4954 h 10000"/>
                  <a:gd name="connsiteX1-4755" fmla="*/ 726 w 10000"/>
                  <a:gd name="connsiteY1-4756" fmla="*/ 3028 h 10000"/>
                  <a:gd name="connsiteX2-4757" fmla="*/ 1337 w 10000"/>
                  <a:gd name="connsiteY2-4758" fmla="*/ 1635 h 10000"/>
                  <a:gd name="connsiteX3-4759" fmla="*/ 3233 w 10000"/>
                  <a:gd name="connsiteY3-4760" fmla="*/ 773 h 10000"/>
                  <a:gd name="connsiteX4-4761" fmla="*/ 5997 w 10000"/>
                  <a:gd name="connsiteY4-4762" fmla="*/ 424 h 10000"/>
                  <a:gd name="connsiteX5-4763" fmla="*/ 8488 w 10000"/>
                  <a:gd name="connsiteY5-4764" fmla="*/ 1452 h 10000"/>
                  <a:gd name="connsiteX6-4765" fmla="*/ 9693 w 10000"/>
                  <a:gd name="connsiteY6-4766" fmla="*/ 4661 h 10000"/>
                  <a:gd name="connsiteX7-4767" fmla="*/ 7765 w 10000"/>
                  <a:gd name="connsiteY7-4768" fmla="*/ 5852 h 10000"/>
                  <a:gd name="connsiteX8-4769" fmla="*/ 6752 w 10000"/>
                  <a:gd name="connsiteY8-4770" fmla="*/ 4844 h 10000"/>
                  <a:gd name="connsiteX9-4771" fmla="*/ 7444 w 10000"/>
                  <a:gd name="connsiteY9-4772" fmla="*/ 2845 h 10000"/>
                  <a:gd name="connsiteX10-4773" fmla="*/ 8680 w 10000"/>
                  <a:gd name="connsiteY10-4774" fmla="*/ 2808 h 10000"/>
                  <a:gd name="connsiteX11-4775" fmla="*/ 8873 w 10000"/>
                  <a:gd name="connsiteY11-4776" fmla="*/ 3799 h 10000"/>
                  <a:gd name="connsiteX12-4777" fmla="*/ 8568 w 10000"/>
                  <a:gd name="connsiteY12-4778" fmla="*/ 4203 h 10000"/>
                  <a:gd name="connsiteX13-4779" fmla="*/ 7941 w 10000"/>
                  <a:gd name="connsiteY13-4780" fmla="*/ 4184 h 10000"/>
                  <a:gd name="connsiteX14-4781" fmla="*/ 7748 w 10000"/>
                  <a:gd name="connsiteY14-4782" fmla="*/ 4276 h 10000"/>
                  <a:gd name="connsiteX15-4783" fmla="*/ 7829 w 10000"/>
                  <a:gd name="connsiteY15-4784" fmla="*/ 4496 h 10000"/>
                  <a:gd name="connsiteX16-4785" fmla="*/ 8664 w 10000"/>
                  <a:gd name="connsiteY16-4786" fmla="*/ 4514 h 10000"/>
                  <a:gd name="connsiteX17-4787" fmla="*/ 9163 w 10000"/>
                  <a:gd name="connsiteY17-4788" fmla="*/ 3928 h 10000"/>
                  <a:gd name="connsiteX18-4789" fmla="*/ 8857 w 10000"/>
                  <a:gd name="connsiteY18-4790" fmla="*/ 2533 h 10000"/>
                  <a:gd name="connsiteX19-4791" fmla="*/ 7637 w 10000"/>
                  <a:gd name="connsiteY19-4792" fmla="*/ 2350 h 10000"/>
                  <a:gd name="connsiteX20-4793" fmla="*/ 6720 w 10000"/>
                  <a:gd name="connsiteY20-4794" fmla="*/ 1360 h 10000"/>
                  <a:gd name="connsiteX21-4795" fmla="*/ 5627 w 10000"/>
                  <a:gd name="connsiteY21-4796" fmla="*/ 1470 h 10000"/>
                  <a:gd name="connsiteX22-4797" fmla="*/ 4390 w 10000"/>
                  <a:gd name="connsiteY22-4798" fmla="*/ 902 h 10000"/>
                  <a:gd name="connsiteX23-4799" fmla="*/ 3442 w 10000"/>
                  <a:gd name="connsiteY23-4800" fmla="*/ 1543 h 10000"/>
                  <a:gd name="connsiteX24-4801" fmla="*/ 3201 w 10000"/>
                  <a:gd name="connsiteY24-4802" fmla="*/ 2277 h 10000"/>
                  <a:gd name="connsiteX25-4803" fmla="*/ 1578 w 10000"/>
                  <a:gd name="connsiteY25-4804" fmla="*/ 2771 h 10000"/>
                  <a:gd name="connsiteX26-4805" fmla="*/ 1257 w 10000"/>
                  <a:gd name="connsiteY26-4806" fmla="*/ 4203 h 10000"/>
                  <a:gd name="connsiteX27-4807" fmla="*/ 902 w 10000"/>
                  <a:gd name="connsiteY27-4808" fmla="*/ 5486 h 10000"/>
                  <a:gd name="connsiteX28-4809" fmla="*/ 1417 w 10000"/>
                  <a:gd name="connsiteY28-4810" fmla="*/ 6294 h 10000"/>
                  <a:gd name="connsiteX29-4811" fmla="*/ 2670 w 10000"/>
                  <a:gd name="connsiteY29-4812" fmla="*/ 6129 h 10000"/>
                  <a:gd name="connsiteX30-4813" fmla="*/ 4518 w 10000"/>
                  <a:gd name="connsiteY30-4814" fmla="*/ 6092 h 10000"/>
                  <a:gd name="connsiteX31-4815" fmla="*/ 5531 w 10000"/>
                  <a:gd name="connsiteY31-4816" fmla="*/ 6642 h 10000"/>
                  <a:gd name="connsiteX32-4817" fmla="*/ 5611 w 10000"/>
                  <a:gd name="connsiteY32-4818" fmla="*/ 6642 h 10000"/>
                  <a:gd name="connsiteX33-4819" fmla="*/ 6093 w 10000"/>
                  <a:gd name="connsiteY33-4820" fmla="*/ 6129 h 10000"/>
                  <a:gd name="connsiteX34-4821" fmla="*/ 6013 w 10000"/>
                  <a:gd name="connsiteY34-4822" fmla="*/ 5907 h 10000"/>
                  <a:gd name="connsiteX35-4823" fmla="*/ 5820 w 10000"/>
                  <a:gd name="connsiteY35-4824" fmla="*/ 5981 h 10000"/>
                  <a:gd name="connsiteX36-4825" fmla="*/ 5547 w 10000"/>
                  <a:gd name="connsiteY36-4826" fmla="*/ 6312 h 10000"/>
                  <a:gd name="connsiteX37-4827" fmla="*/ 4695 w 10000"/>
                  <a:gd name="connsiteY37-4828" fmla="*/ 5834 h 10000"/>
                  <a:gd name="connsiteX38-4829" fmla="*/ 2510 w 10000"/>
                  <a:gd name="connsiteY38-4830" fmla="*/ 5852 h 10000"/>
                  <a:gd name="connsiteX39-4831" fmla="*/ 1545 w 10000"/>
                  <a:gd name="connsiteY39-4832" fmla="*/ 5981 h 10000"/>
                  <a:gd name="connsiteX40-4833" fmla="*/ 1208 w 10000"/>
                  <a:gd name="connsiteY40-4834" fmla="*/ 5431 h 10000"/>
                  <a:gd name="connsiteX41-4835" fmla="*/ 1514 w 10000"/>
                  <a:gd name="connsiteY41-4836" fmla="*/ 4386 h 10000"/>
                  <a:gd name="connsiteX42-4837" fmla="*/ 1561 w 10000"/>
                  <a:gd name="connsiteY42-4838" fmla="*/ 4203 h 10000"/>
                  <a:gd name="connsiteX43-4839" fmla="*/ 1787 w 10000"/>
                  <a:gd name="connsiteY43-4840" fmla="*/ 2991 h 10000"/>
                  <a:gd name="connsiteX44-4841" fmla="*/ 3136 w 10000"/>
                  <a:gd name="connsiteY44-4842" fmla="*/ 2606 h 10000"/>
                  <a:gd name="connsiteX45-4843" fmla="*/ 3876 w 10000"/>
                  <a:gd name="connsiteY45-4844" fmla="*/ 3799 h 10000"/>
                  <a:gd name="connsiteX46-4845" fmla="*/ 2703 w 10000"/>
                  <a:gd name="connsiteY46-4846" fmla="*/ 4569 h 10000"/>
                  <a:gd name="connsiteX47-4847" fmla="*/ 2719 w 10000"/>
                  <a:gd name="connsiteY47-4848" fmla="*/ 4808 h 10000"/>
                  <a:gd name="connsiteX48-4849" fmla="*/ 2927 w 10000"/>
                  <a:gd name="connsiteY48-4850" fmla="*/ 4771 h 10000"/>
                  <a:gd name="connsiteX49-4851" fmla="*/ 4744 w 10000"/>
                  <a:gd name="connsiteY49-4852" fmla="*/ 4423 h 10000"/>
                  <a:gd name="connsiteX50-4853" fmla="*/ 4937 w 10000"/>
                  <a:gd name="connsiteY50-4854" fmla="*/ 4423 h 10000"/>
                  <a:gd name="connsiteX51-4855" fmla="*/ 5804 w 10000"/>
                  <a:gd name="connsiteY51-4856" fmla="*/ 4184 h 10000"/>
                  <a:gd name="connsiteX52-4857" fmla="*/ 6383 w 10000"/>
                  <a:gd name="connsiteY52-4858" fmla="*/ 4973 h 10000"/>
                  <a:gd name="connsiteX53-4859" fmla="*/ 6512 w 10000"/>
                  <a:gd name="connsiteY53-4860" fmla="*/ 5119 h 10000"/>
                  <a:gd name="connsiteX54-4861" fmla="*/ 7572 w 10000"/>
                  <a:gd name="connsiteY54-4862" fmla="*/ 6532 h 10000"/>
                  <a:gd name="connsiteX55-4863" fmla="*/ 7004 w 10000"/>
                  <a:gd name="connsiteY55-4864" fmla="*/ 7909 h 10000"/>
                  <a:gd name="connsiteX56-4865" fmla="*/ 5483 w 10000"/>
                  <a:gd name="connsiteY56-4866" fmla="*/ 8218 h 10000"/>
                  <a:gd name="connsiteX57-4867" fmla="*/ 5467 w 10000"/>
                  <a:gd name="connsiteY57-4868" fmla="*/ 8273 h 10000"/>
                  <a:gd name="connsiteX58-4869" fmla="*/ 3490 w 10000"/>
                  <a:gd name="connsiteY58-4870" fmla="*/ 8053 h 10000"/>
                  <a:gd name="connsiteX59-4871" fmla="*/ 3345 w 10000"/>
                  <a:gd name="connsiteY59-4872" fmla="*/ 7357 h 10000"/>
                  <a:gd name="connsiteX60-4873" fmla="*/ 3586 w 10000"/>
                  <a:gd name="connsiteY60-4874" fmla="*/ 7082 h 10000"/>
                  <a:gd name="connsiteX61-4875" fmla="*/ 3683 w 10000"/>
                  <a:gd name="connsiteY61-4876" fmla="*/ 6880 h 10000"/>
                  <a:gd name="connsiteX62-4877" fmla="*/ 3490 w 10000"/>
                  <a:gd name="connsiteY62-4878" fmla="*/ 6770 h 10000"/>
                  <a:gd name="connsiteX63-4879" fmla="*/ 3072 w 10000"/>
                  <a:gd name="connsiteY63-4880" fmla="*/ 7247 h 10000"/>
                  <a:gd name="connsiteX64-4881" fmla="*/ 3249 w 10000"/>
                  <a:gd name="connsiteY64-4882" fmla="*/ 8255 h 10000"/>
                  <a:gd name="connsiteX65-4883" fmla="*/ 3249 w 10000"/>
                  <a:gd name="connsiteY65-4884" fmla="*/ 8273 h 10000"/>
                  <a:gd name="connsiteX66-4885" fmla="*/ 4680 w 10000"/>
                  <a:gd name="connsiteY66-4886" fmla="*/ 8825 h 10000"/>
                  <a:gd name="connsiteX67-4887" fmla="*/ 5354 w 10000"/>
                  <a:gd name="connsiteY67-4888" fmla="*/ 8677 h 10000"/>
                  <a:gd name="connsiteX68-4889" fmla="*/ 3393 w 10000"/>
                  <a:gd name="connsiteY68-4890" fmla="*/ 9998 h 10000"/>
                  <a:gd name="connsiteX69-4891" fmla="*/ 2253 w 10000"/>
                  <a:gd name="connsiteY69-4892" fmla="*/ 9228 h 10000"/>
                  <a:gd name="connsiteX70-4893" fmla="*/ 1224 w 10000"/>
                  <a:gd name="connsiteY70-4894" fmla="*/ 7137 h 10000"/>
                  <a:gd name="connsiteX71-4895" fmla="*/ 3 w 10000"/>
                  <a:gd name="connsiteY71-4896" fmla="*/ 4954 h 10000"/>
                  <a:gd name="connsiteX0-4897" fmla="*/ 3 w 10000"/>
                  <a:gd name="connsiteY0-4898" fmla="*/ 4954 h 10000"/>
                  <a:gd name="connsiteX1-4899" fmla="*/ 726 w 10000"/>
                  <a:gd name="connsiteY1-4900" fmla="*/ 3028 h 10000"/>
                  <a:gd name="connsiteX2-4901" fmla="*/ 1337 w 10000"/>
                  <a:gd name="connsiteY2-4902" fmla="*/ 1635 h 10000"/>
                  <a:gd name="connsiteX3-4903" fmla="*/ 3233 w 10000"/>
                  <a:gd name="connsiteY3-4904" fmla="*/ 773 h 10000"/>
                  <a:gd name="connsiteX4-4905" fmla="*/ 5997 w 10000"/>
                  <a:gd name="connsiteY4-4906" fmla="*/ 424 h 10000"/>
                  <a:gd name="connsiteX5-4907" fmla="*/ 8488 w 10000"/>
                  <a:gd name="connsiteY5-4908" fmla="*/ 1452 h 10000"/>
                  <a:gd name="connsiteX6-4909" fmla="*/ 9693 w 10000"/>
                  <a:gd name="connsiteY6-4910" fmla="*/ 4661 h 10000"/>
                  <a:gd name="connsiteX7-4911" fmla="*/ 7765 w 10000"/>
                  <a:gd name="connsiteY7-4912" fmla="*/ 5852 h 10000"/>
                  <a:gd name="connsiteX8-4913" fmla="*/ 6752 w 10000"/>
                  <a:gd name="connsiteY8-4914" fmla="*/ 4844 h 10000"/>
                  <a:gd name="connsiteX9-4915" fmla="*/ 7444 w 10000"/>
                  <a:gd name="connsiteY9-4916" fmla="*/ 2845 h 10000"/>
                  <a:gd name="connsiteX10-4917" fmla="*/ 8680 w 10000"/>
                  <a:gd name="connsiteY10-4918" fmla="*/ 2808 h 10000"/>
                  <a:gd name="connsiteX11-4919" fmla="*/ 8873 w 10000"/>
                  <a:gd name="connsiteY11-4920" fmla="*/ 3799 h 10000"/>
                  <a:gd name="connsiteX12-4921" fmla="*/ 8568 w 10000"/>
                  <a:gd name="connsiteY12-4922" fmla="*/ 4203 h 10000"/>
                  <a:gd name="connsiteX13-4923" fmla="*/ 7941 w 10000"/>
                  <a:gd name="connsiteY13-4924" fmla="*/ 4184 h 10000"/>
                  <a:gd name="connsiteX14-4925" fmla="*/ 7748 w 10000"/>
                  <a:gd name="connsiteY14-4926" fmla="*/ 4276 h 10000"/>
                  <a:gd name="connsiteX15-4927" fmla="*/ 7829 w 10000"/>
                  <a:gd name="connsiteY15-4928" fmla="*/ 4496 h 10000"/>
                  <a:gd name="connsiteX16-4929" fmla="*/ 8664 w 10000"/>
                  <a:gd name="connsiteY16-4930" fmla="*/ 4514 h 10000"/>
                  <a:gd name="connsiteX17-4931" fmla="*/ 9163 w 10000"/>
                  <a:gd name="connsiteY17-4932" fmla="*/ 3928 h 10000"/>
                  <a:gd name="connsiteX18-4933" fmla="*/ 8857 w 10000"/>
                  <a:gd name="connsiteY18-4934" fmla="*/ 2533 h 10000"/>
                  <a:gd name="connsiteX19-4935" fmla="*/ 7637 w 10000"/>
                  <a:gd name="connsiteY19-4936" fmla="*/ 2350 h 10000"/>
                  <a:gd name="connsiteX20-4937" fmla="*/ 6720 w 10000"/>
                  <a:gd name="connsiteY20-4938" fmla="*/ 1360 h 10000"/>
                  <a:gd name="connsiteX21-4939" fmla="*/ 5627 w 10000"/>
                  <a:gd name="connsiteY21-4940" fmla="*/ 1470 h 10000"/>
                  <a:gd name="connsiteX22-4941" fmla="*/ 4390 w 10000"/>
                  <a:gd name="connsiteY22-4942" fmla="*/ 902 h 10000"/>
                  <a:gd name="connsiteX23-4943" fmla="*/ 3442 w 10000"/>
                  <a:gd name="connsiteY23-4944" fmla="*/ 1543 h 10000"/>
                  <a:gd name="connsiteX24-4945" fmla="*/ 3201 w 10000"/>
                  <a:gd name="connsiteY24-4946" fmla="*/ 2277 h 10000"/>
                  <a:gd name="connsiteX25-4947" fmla="*/ 1578 w 10000"/>
                  <a:gd name="connsiteY25-4948" fmla="*/ 2771 h 10000"/>
                  <a:gd name="connsiteX26-4949" fmla="*/ 1257 w 10000"/>
                  <a:gd name="connsiteY26-4950" fmla="*/ 4203 h 10000"/>
                  <a:gd name="connsiteX27-4951" fmla="*/ 902 w 10000"/>
                  <a:gd name="connsiteY27-4952" fmla="*/ 5486 h 10000"/>
                  <a:gd name="connsiteX28-4953" fmla="*/ 1417 w 10000"/>
                  <a:gd name="connsiteY28-4954" fmla="*/ 6294 h 10000"/>
                  <a:gd name="connsiteX29-4955" fmla="*/ 2670 w 10000"/>
                  <a:gd name="connsiteY29-4956" fmla="*/ 6129 h 10000"/>
                  <a:gd name="connsiteX30-4957" fmla="*/ 4518 w 10000"/>
                  <a:gd name="connsiteY30-4958" fmla="*/ 6092 h 10000"/>
                  <a:gd name="connsiteX31-4959" fmla="*/ 5531 w 10000"/>
                  <a:gd name="connsiteY31-4960" fmla="*/ 6642 h 10000"/>
                  <a:gd name="connsiteX32-4961" fmla="*/ 5611 w 10000"/>
                  <a:gd name="connsiteY32-4962" fmla="*/ 6642 h 10000"/>
                  <a:gd name="connsiteX33-4963" fmla="*/ 6093 w 10000"/>
                  <a:gd name="connsiteY33-4964" fmla="*/ 6129 h 10000"/>
                  <a:gd name="connsiteX34-4965" fmla="*/ 6013 w 10000"/>
                  <a:gd name="connsiteY34-4966" fmla="*/ 5907 h 10000"/>
                  <a:gd name="connsiteX35-4967" fmla="*/ 5820 w 10000"/>
                  <a:gd name="connsiteY35-4968" fmla="*/ 5981 h 10000"/>
                  <a:gd name="connsiteX36-4969" fmla="*/ 5547 w 10000"/>
                  <a:gd name="connsiteY36-4970" fmla="*/ 6312 h 10000"/>
                  <a:gd name="connsiteX37-4971" fmla="*/ 4695 w 10000"/>
                  <a:gd name="connsiteY37-4972" fmla="*/ 5834 h 10000"/>
                  <a:gd name="connsiteX38-4973" fmla="*/ 2510 w 10000"/>
                  <a:gd name="connsiteY38-4974" fmla="*/ 5852 h 10000"/>
                  <a:gd name="connsiteX39-4975" fmla="*/ 1545 w 10000"/>
                  <a:gd name="connsiteY39-4976" fmla="*/ 5981 h 10000"/>
                  <a:gd name="connsiteX40-4977" fmla="*/ 1208 w 10000"/>
                  <a:gd name="connsiteY40-4978" fmla="*/ 5431 h 10000"/>
                  <a:gd name="connsiteX41-4979" fmla="*/ 1514 w 10000"/>
                  <a:gd name="connsiteY41-4980" fmla="*/ 4386 h 10000"/>
                  <a:gd name="connsiteX42-4981" fmla="*/ 1561 w 10000"/>
                  <a:gd name="connsiteY42-4982" fmla="*/ 4203 h 10000"/>
                  <a:gd name="connsiteX43-4983" fmla="*/ 1787 w 10000"/>
                  <a:gd name="connsiteY43-4984" fmla="*/ 2991 h 10000"/>
                  <a:gd name="connsiteX44-4985" fmla="*/ 3136 w 10000"/>
                  <a:gd name="connsiteY44-4986" fmla="*/ 2606 h 10000"/>
                  <a:gd name="connsiteX45-4987" fmla="*/ 3876 w 10000"/>
                  <a:gd name="connsiteY45-4988" fmla="*/ 3799 h 10000"/>
                  <a:gd name="connsiteX46-4989" fmla="*/ 2703 w 10000"/>
                  <a:gd name="connsiteY46-4990" fmla="*/ 4569 h 10000"/>
                  <a:gd name="connsiteX47-4991" fmla="*/ 2719 w 10000"/>
                  <a:gd name="connsiteY47-4992" fmla="*/ 4808 h 10000"/>
                  <a:gd name="connsiteX48-4993" fmla="*/ 2927 w 10000"/>
                  <a:gd name="connsiteY48-4994" fmla="*/ 4771 h 10000"/>
                  <a:gd name="connsiteX49-4995" fmla="*/ 4744 w 10000"/>
                  <a:gd name="connsiteY49-4996" fmla="*/ 4423 h 10000"/>
                  <a:gd name="connsiteX50-4997" fmla="*/ 4937 w 10000"/>
                  <a:gd name="connsiteY50-4998" fmla="*/ 4423 h 10000"/>
                  <a:gd name="connsiteX51-4999" fmla="*/ 5804 w 10000"/>
                  <a:gd name="connsiteY51-5000" fmla="*/ 4184 h 10000"/>
                  <a:gd name="connsiteX52-5001" fmla="*/ 6383 w 10000"/>
                  <a:gd name="connsiteY52-5002" fmla="*/ 4973 h 10000"/>
                  <a:gd name="connsiteX53-5003" fmla="*/ 6512 w 10000"/>
                  <a:gd name="connsiteY53-5004" fmla="*/ 5119 h 10000"/>
                  <a:gd name="connsiteX54-5005" fmla="*/ 7572 w 10000"/>
                  <a:gd name="connsiteY54-5006" fmla="*/ 6532 h 10000"/>
                  <a:gd name="connsiteX55-5007" fmla="*/ 7004 w 10000"/>
                  <a:gd name="connsiteY55-5008" fmla="*/ 7909 h 10000"/>
                  <a:gd name="connsiteX56-5009" fmla="*/ 5483 w 10000"/>
                  <a:gd name="connsiteY56-5010" fmla="*/ 8218 h 10000"/>
                  <a:gd name="connsiteX57-5011" fmla="*/ 5467 w 10000"/>
                  <a:gd name="connsiteY57-5012" fmla="*/ 8273 h 10000"/>
                  <a:gd name="connsiteX58-5013" fmla="*/ 3490 w 10000"/>
                  <a:gd name="connsiteY58-5014" fmla="*/ 8053 h 10000"/>
                  <a:gd name="connsiteX59-5015" fmla="*/ 3345 w 10000"/>
                  <a:gd name="connsiteY59-5016" fmla="*/ 7357 h 10000"/>
                  <a:gd name="connsiteX60-5017" fmla="*/ 3586 w 10000"/>
                  <a:gd name="connsiteY60-5018" fmla="*/ 7082 h 10000"/>
                  <a:gd name="connsiteX61-5019" fmla="*/ 3683 w 10000"/>
                  <a:gd name="connsiteY61-5020" fmla="*/ 6880 h 10000"/>
                  <a:gd name="connsiteX62-5021" fmla="*/ 3490 w 10000"/>
                  <a:gd name="connsiteY62-5022" fmla="*/ 6770 h 10000"/>
                  <a:gd name="connsiteX63-5023" fmla="*/ 3072 w 10000"/>
                  <a:gd name="connsiteY63-5024" fmla="*/ 7247 h 10000"/>
                  <a:gd name="connsiteX64-5025" fmla="*/ 3249 w 10000"/>
                  <a:gd name="connsiteY64-5026" fmla="*/ 8255 h 10000"/>
                  <a:gd name="connsiteX65-5027" fmla="*/ 3249 w 10000"/>
                  <a:gd name="connsiteY65-5028" fmla="*/ 8273 h 10000"/>
                  <a:gd name="connsiteX66-5029" fmla="*/ 4680 w 10000"/>
                  <a:gd name="connsiteY66-5030" fmla="*/ 8825 h 10000"/>
                  <a:gd name="connsiteX67-5031" fmla="*/ 5354 w 10000"/>
                  <a:gd name="connsiteY67-5032" fmla="*/ 8677 h 10000"/>
                  <a:gd name="connsiteX68-5033" fmla="*/ 3393 w 10000"/>
                  <a:gd name="connsiteY68-5034" fmla="*/ 9998 h 10000"/>
                  <a:gd name="connsiteX69-5035" fmla="*/ 2253 w 10000"/>
                  <a:gd name="connsiteY69-5036" fmla="*/ 9228 h 10000"/>
                  <a:gd name="connsiteX70-5037" fmla="*/ 1224 w 10000"/>
                  <a:gd name="connsiteY70-5038" fmla="*/ 7137 h 10000"/>
                  <a:gd name="connsiteX71-5039" fmla="*/ 3 w 10000"/>
                  <a:gd name="connsiteY71-5040" fmla="*/ 4954 h 10000"/>
                  <a:gd name="connsiteX0-5041" fmla="*/ 3 w 10000"/>
                  <a:gd name="connsiteY0-5042" fmla="*/ 4954 h 10000"/>
                  <a:gd name="connsiteX1-5043" fmla="*/ 726 w 10000"/>
                  <a:gd name="connsiteY1-5044" fmla="*/ 3028 h 10000"/>
                  <a:gd name="connsiteX2-5045" fmla="*/ 1337 w 10000"/>
                  <a:gd name="connsiteY2-5046" fmla="*/ 1635 h 10000"/>
                  <a:gd name="connsiteX3-5047" fmla="*/ 3233 w 10000"/>
                  <a:gd name="connsiteY3-5048" fmla="*/ 773 h 10000"/>
                  <a:gd name="connsiteX4-5049" fmla="*/ 5997 w 10000"/>
                  <a:gd name="connsiteY4-5050" fmla="*/ 424 h 10000"/>
                  <a:gd name="connsiteX5-5051" fmla="*/ 8488 w 10000"/>
                  <a:gd name="connsiteY5-5052" fmla="*/ 1452 h 10000"/>
                  <a:gd name="connsiteX6-5053" fmla="*/ 9693 w 10000"/>
                  <a:gd name="connsiteY6-5054" fmla="*/ 4661 h 10000"/>
                  <a:gd name="connsiteX7-5055" fmla="*/ 7765 w 10000"/>
                  <a:gd name="connsiteY7-5056" fmla="*/ 5852 h 10000"/>
                  <a:gd name="connsiteX8-5057" fmla="*/ 6752 w 10000"/>
                  <a:gd name="connsiteY8-5058" fmla="*/ 4844 h 10000"/>
                  <a:gd name="connsiteX9-5059" fmla="*/ 7444 w 10000"/>
                  <a:gd name="connsiteY9-5060" fmla="*/ 2845 h 10000"/>
                  <a:gd name="connsiteX10-5061" fmla="*/ 8680 w 10000"/>
                  <a:gd name="connsiteY10-5062" fmla="*/ 2808 h 10000"/>
                  <a:gd name="connsiteX11-5063" fmla="*/ 8873 w 10000"/>
                  <a:gd name="connsiteY11-5064" fmla="*/ 3799 h 10000"/>
                  <a:gd name="connsiteX12-5065" fmla="*/ 8568 w 10000"/>
                  <a:gd name="connsiteY12-5066" fmla="*/ 4203 h 10000"/>
                  <a:gd name="connsiteX13-5067" fmla="*/ 7941 w 10000"/>
                  <a:gd name="connsiteY13-5068" fmla="*/ 4184 h 10000"/>
                  <a:gd name="connsiteX14-5069" fmla="*/ 7748 w 10000"/>
                  <a:gd name="connsiteY14-5070" fmla="*/ 4276 h 10000"/>
                  <a:gd name="connsiteX15-5071" fmla="*/ 7829 w 10000"/>
                  <a:gd name="connsiteY15-5072" fmla="*/ 4496 h 10000"/>
                  <a:gd name="connsiteX16-5073" fmla="*/ 8664 w 10000"/>
                  <a:gd name="connsiteY16-5074" fmla="*/ 4514 h 10000"/>
                  <a:gd name="connsiteX17-5075" fmla="*/ 9163 w 10000"/>
                  <a:gd name="connsiteY17-5076" fmla="*/ 3928 h 10000"/>
                  <a:gd name="connsiteX18-5077" fmla="*/ 8857 w 10000"/>
                  <a:gd name="connsiteY18-5078" fmla="*/ 2533 h 10000"/>
                  <a:gd name="connsiteX19-5079" fmla="*/ 7637 w 10000"/>
                  <a:gd name="connsiteY19-5080" fmla="*/ 2350 h 10000"/>
                  <a:gd name="connsiteX20-5081" fmla="*/ 6720 w 10000"/>
                  <a:gd name="connsiteY20-5082" fmla="*/ 1360 h 10000"/>
                  <a:gd name="connsiteX21-5083" fmla="*/ 5627 w 10000"/>
                  <a:gd name="connsiteY21-5084" fmla="*/ 1470 h 10000"/>
                  <a:gd name="connsiteX22-5085" fmla="*/ 4390 w 10000"/>
                  <a:gd name="connsiteY22-5086" fmla="*/ 902 h 10000"/>
                  <a:gd name="connsiteX23-5087" fmla="*/ 3442 w 10000"/>
                  <a:gd name="connsiteY23-5088" fmla="*/ 1543 h 10000"/>
                  <a:gd name="connsiteX24-5089" fmla="*/ 3201 w 10000"/>
                  <a:gd name="connsiteY24-5090" fmla="*/ 2277 h 10000"/>
                  <a:gd name="connsiteX25-5091" fmla="*/ 1578 w 10000"/>
                  <a:gd name="connsiteY25-5092" fmla="*/ 2771 h 10000"/>
                  <a:gd name="connsiteX26-5093" fmla="*/ 1257 w 10000"/>
                  <a:gd name="connsiteY26-5094" fmla="*/ 4203 h 10000"/>
                  <a:gd name="connsiteX27-5095" fmla="*/ 902 w 10000"/>
                  <a:gd name="connsiteY27-5096" fmla="*/ 5486 h 10000"/>
                  <a:gd name="connsiteX28-5097" fmla="*/ 1417 w 10000"/>
                  <a:gd name="connsiteY28-5098" fmla="*/ 6294 h 10000"/>
                  <a:gd name="connsiteX29-5099" fmla="*/ 2670 w 10000"/>
                  <a:gd name="connsiteY29-5100" fmla="*/ 6129 h 10000"/>
                  <a:gd name="connsiteX30-5101" fmla="*/ 4518 w 10000"/>
                  <a:gd name="connsiteY30-5102" fmla="*/ 6092 h 10000"/>
                  <a:gd name="connsiteX31-5103" fmla="*/ 5531 w 10000"/>
                  <a:gd name="connsiteY31-5104" fmla="*/ 6642 h 10000"/>
                  <a:gd name="connsiteX32-5105" fmla="*/ 5611 w 10000"/>
                  <a:gd name="connsiteY32-5106" fmla="*/ 6642 h 10000"/>
                  <a:gd name="connsiteX33-5107" fmla="*/ 6093 w 10000"/>
                  <a:gd name="connsiteY33-5108" fmla="*/ 6129 h 10000"/>
                  <a:gd name="connsiteX34-5109" fmla="*/ 6013 w 10000"/>
                  <a:gd name="connsiteY34-5110" fmla="*/ 5907 h 10000"/>
                  <a:gd name="connsiteX35-5111" fmla="*/ 5820 w 10000"/>
                  <a:gd name="connsiteY35-5112" fmla="*/ 5981 h 10000"/>
                  <a:gd name="connsiteX36-5113" fmla="*/ 5547 w 10000"/>
                  <a:gd name="connsiteY36-5114" fmla="*/ 6312 h 10000"/>
                  <a:gd name="connsiteX37-5115" fmla="*/ 4695 w 10000"/>
                  <a:gd name="connsiteY37-5116" fmla="*/ 5834 h 10000"/>
                  <a:gd name="connsiteX38-5117" fmla="*/ 2510 w 10000"/>
                  <a:gd name="connsiteY38-5118" fmla="*/ 5852 h 10000"/>
                  <a:gd name="connsiteX39-5119" fmla="*/ 1545 w 10000"/>
                  <a:gd name="connsiteY39-5120" fmla="*/ 5981 h 10000"/>
                  <a:gd name="connsiteX40-5121" fmla="*/ 1208 w 10000"/>
                  <a:gd name="connsiteY40-5122" fmla="*/ 5431 h 10000"/>
                  <a:gd name="connsiteX41-5123" fmla="*/ 1514 w 10000"/>
                  <a:gd name="connsiteY41-5124" fmla="*/ 4386 h 10000"/>
                  <a:gd name="connsiteX42-5125" fmla="*/ 1561 w 10000"/>
                  <a:gd name="connsiteY42-5126" fmla="*/ 4203 h 10000"/>
                  <a:gd name="connsiteX43-5127" fmla="*/ 1787 w 10000"/>
                  <a:gd name="connsiteY43-5128" fmla="*/ 2991 h 10000"/>
                  <a:gd name="connsiteX44-5129" fmla="*/ 3136 w 10000"/>
                  <a:gd name="connsiteY44-5130" fmla="*/ 2606 h 10000"/>
                  <a:gd name="connsiteX45-5131" fmla="*/ 3876 w 10000"/>
                  <a:gd name="connsiteY45-5132" fmla="*/ 3799 h 10000"/>
                  <a:gd name="connsiteX46-5133" fmla="*/ 2703 w 10000"/>
                  <a:gd name="connsiteY46-5134" fmla="*/ 4569 h 10000"/>
                  <a:gd name="connsiteX47-5135" fmla="*/ 2719 w 10000"/>
                  <a:gd name="connsiteY47-5136" fmla="*/ 4808 h 10000"/>
                  <a:gd name="connsiteX48-5137" fmla="*/ 2927 w 10000"/>
                  <a:gd name="connsiteY48-5138" fmla="*/ 4771 h 10000"/>
                  <a:gd name="connsiteX49-5139" fmla="*/ 4744 w 10000"/>
                  <a:gd name="connsiteY49-5140" fmla="*/ 4423 h 10000"/>
                  <a:gd name="connsiteX50-5141" fmla="*/ 4937 w 10000"/>
                  <a:gd name="connsiteY50-5142" fmla="*/ 4423 h 10000"/>
                  <a:gd name="connsiteX51-5143" fmla="*/ 5804 w 10000"/>
                  <a:gd name="connsiteY51-5144" fmla="*/ 4184 h 10000"/>
                  <a:gd name="connsiteX52-5145" fmla="*/ 6383 w 10000"/>
                  <a:gd name="connsiteY52-5146" fmla="*/ 4973 h 10000"/>
                  <a:gd name="connsiteX53-5147" fmla="*/ 6512 w 10000"/>
                  <a:gd name="connsiteY53-5148" fmla="*/ 5119 h 10000"/>
                  <a:gd name="connsiteX54-5149" fmla="*/ 7572 w 10000"/>
                  <a:gd name="connsiteY54-5150" fmla="*/ 6532 h 10000"/>
                  <a:gd name="connsiteX55-5151" fmla="*/ 7004 w 10000"/>
                  <a:gd name="connsiteY55-5152" fmla="*/ 7909 h 10000"/>
                  <a:gd name="connsiteX56-5153" fmla="*/ 5483 w 10000"/>
                  <a:gd name="connsiteY56-5154" fmla="*/ 8218 h 10000"/>
                  <a:gd name="connsiteX57-5155" fmla="*/ 5467 w 10000"/>
                  <a:gd name="connsiteY57-5156" fmla="*/ 8273 h 10000"/>
                  <a:gd name="connsiteX58-5157" fmla="*/ 3490 w 10000"/>
                  <a:gd name="connsiteY58-5158" fmla="*/ 8053 h 10000"/>
                  <a:gd name="connsiteX59-5159" fmla="*/ 3345 w 10000"/>
                  <a:gd name="connsiteY59-5160" fmla="*/ 7357 h 10000"/>
                  <a:gd name="connsiteX60-5161" fmla="*/ 3586 w 10000"/>
                  <a:gd name="connsiteY60-5162" fmla="*/ 7082 h 10000"/>
                  <a:gd name="connsiteX61-5163" fmla="*/ 3683 w 10000"/>
                  <a:gd name="connsiteY61-5164" fmla="*/ 6880 h 10000"/>
                  <a:gd name="connsiteX62-5165" fmla="*/ 3490 w 10000"/>
                  <a:gd name="connsiteY62-5166" fmla="*/ 6770 h 10000"/>
                  <a:gd name="connsiteX63-5167" fmla="*/ 3072 w 10000"/>
                  <a:gd name="connsiteY63-5168" fmla="*/ 7247 h 10000"/>
                  <a:gd name="connsiteX64-5169" fmla="*/ 3249 w 10000"/>
                  <a:gd name="connsiteY64-5170" fmla="*/ 8255 h 10000"/>
                  <a:gd name="connsiteX65-5171" fmla="*/ 3249 w 10000"/>
                  <a:gd name="connsiteY65-5172" fmla="*/ 8273 h 10000"/>
                  <a:gd name="connsiteX66-5173" fmla="*/ 4680 w 10000"/>
                  <a:gd name="connsiteY66-5174" fmla="*/ 8825 h 10000"/>
                  <a:gd name="connsiteX67-5175" fmla="*/ 5354 w 10000"/>
                  <a:gd name="connsiteY67-5176" fmla="*/ 8677 h 10000"/>
                  <a:gd name="connsiteX68-5177" fmla="*/ 3393 w 10000"/>
                  <a:gd name="connsiteY68-5178" fmla="*/ 9998 h 10000"/>
                  <a:gd name="connsiteX69-5179" fmla="*/ 2253 w 10000"/>
                  <a:gd name="connsiteY69-5180" fmla="*/ 9228 h 10000"/>
                  <a:gd name="connsiteX70-5181" fmla="*/ 1224 w 10000"/>
                  <a:gd name="connsiteY70-5182" fmla="*/ 7137 h 10000"/>
                  <a:gd name="connsiteX71-5183" fmla="*/ 3 w 10000"/>
                  <a:gd name="connsiteY71-5184" fmla="*/ 4954 h 10000"/>
                  <a:gd name="connsiteX0-5185" fmla="*/ 3 w 10000"/>
                  <a:gd name="connsiteY0-5186" fmla="*/ 4954 h 10000"/>
                  <a:gd name="connsiteX1-5187" fmla="*/ 726 w 10000"/>
                  <a:gd name="connsiteY1-5188" fmla="*/ 3028 h 10000"/>
                  <a:gd name="connsiteX2-5189" fmla="*/ 1337 w 10000"/>
                  <a:gd name="connsiteY2-5190" fmla="*/ 1635 h 10000"/>
                  <a:gd name="connsiteX3-5191" fmla="*/ 3233 w 10000"/>
                  <a:gd name="connsiteY3-5192" fmla="*/ 773 h 10000"/>
                  <a:gd name="connsiteX4-5193" fmla="*/ 5997 w 10000"/>
                  <a:gd name="connsiteY4-5194" fmla="*/ 424 h 10000"/>
                  <a:gd name="connsiteX5-5195" fmla="*/ 8488 w 10000"/>
                  <a:gd name="connsiteY5-5196" fmla="*/ 1452 h 10000"/>
                  <a:gd name="connsiteX6-5197" fmla="*/ 9693 w 10000"/>
                  <a:gd name="connsiteY6-5198" fmla="*/ 4661 h 10000"/>
                  <a:gd name="connsiteX7-5199" fmla="*/ 7765 w 10000"/>
                  <a:gd name="connsiteY7-5200" fmla="*/ 5852 h 10000"/>
                  <a:gd name="connsiteX8-5201" fmla="*/ 6752 w 10000"/>
                  <a:gd name="connsiteY8-5202" fmla="*/ 4844 h 10000"/>
                  <a:gd name="connsiteX9-5203" fmla="*/ 7444 w 10000"/>
                  <a:gd name="connsiteY9-5204" fmla="*/ 2845 h 10000"/>
                  <a:gd name="connsiteX10-5205" fmla="*/ 8680 w 10000"/>
                  <a:gd name="connsiteY10-5206" fmla="*/ 2808 h 10000"/>
                  <a:gd name="connsiteX11-5207" fmla="*/ 8873 w 10000"/>
                  <a:gd name="connsiteY11-5208" fmla="*/ 3799 h 10000"/>
                  <a:gd name="connsiteX12-5209" fmla="*/ 8568 w 10000"/>
                  <a:gd name="connsiteY12-5210" fmla="*/ 4203 h 10000"/>
                  <a:gd name="connsiteX13-5211" fmla="*/ 7941 w 10000"/>
                  <a:gd name="connsiteY13-5212" fmla="*/ 4184 h 10000"/>
                  <a:gd name="connsiteX14-5213" fmla="*/ 7748 w 10000"/>
                  <a:gd name="connsiteY14-5214" fmla="*/ 4276 h 10000"/>
                  <a:gd name="connsiteX15-5215" fmla="*/ 7829 w 10000"/>
                  <a:gd name="connsiteY15-5216" fmla="*/ 4496 h 10000"/>
                  <a:gd name="connsiteX16-5217" fmla="*/ 8664 w 10000"/>
                  <a:gd name="connsiteY16-5218" fmla="*/ 4514 h 10000"/>
                  <a:gd name="connsiteX17-5219" fmla="*/ 9163 w 10000"/>
                  <a:gd name="connsiteY17-5220" fmla="*/ 3928 h 10000"/>
                  <a:gd name="connsiteX18-5221" fmla="*/ 8857 w 10000"/>
                  <a:gd name="connsiteY18-5222" fmla="*/ 2533 h 10000"/>
                  <a:gd name="connsiteX19-5223" fmla="*/ 7637 w 10000"/>
                  <a:gd name="connsiteY19-5224" fmla="*/ 2350 h 10000"/>
                  <a:gd name="connsiteX20-5225" fmla="*/ 6720 w 10000"/>
                  <a:gd name="connsiteY20-5226" fmla="*/ 1360 h 10000"/>
                  <a:gd name="connsiteX21-5227" fmla="*/ 5627 w 10000"/>
                  <a:gd name="connsiteY21-5228" fmla="*/ 1470 h 10000"/>
                  <a:gd name="connsiteX22-5229" fmla="*/ 4390 w 10000"/>
                  <a:gd name="connsiteY22-5230" fmla="*/ 902 h 10000"/>
                  <a:gd name="connsiteX23-5231" fmla="*/ 3442 w 10000"/>
                  <a:gd name="connsiteY23-5232" fmla="*/ 1543 h 10000"/>
                  <a:gd name="connsiteX24-5233" fmla="*/ 3201 w 10000"/>
                  <a:gd name="connsiteY24-5234" fmla="*/ 2277 h 10000"/>
                  <a:gd name="connsiteX25-5235" fmla="*/ 1578 w 10000"/>
                  <a:gd name="connsiteY25-5236" fmla="*/ 2771 h 10000"/>
                  <a:gd name="connsiteX26-5237" fmla="*/ 1257 w 10000"/>
                  <a:gd name="connsiteY26-5238" fmla="*/ 4203 h 10000"/>
                  <a:gd name="connsiteX27-5239" fmla="*/ 902 w 10000"/>
                  <a:gd name="connsiteY27-5240" fmla="*/ 5486 h 10000"/>
                  <a:gd name="connsiteX28-5241" fmla="*/ 1417 w 10000"/>
                  <a:gd name="connsiteY28-5242" fmla="*/ 6294 h 10000"/>
                  <a:gd name="connsiteX29-5243" fmla="*/ 2670 w 10000"/>
                  <a:gd name="connsiteY29-5244" fmla="*/ 6129 h 10000"/>
                  <a:gd name="connsiteX30-5245" fmla="*/ 4518 w 10000"/>
                  <a:gd name="connsiteY30-5246" fmla="*/ 6092 h 10000"/>
                  <a:gd name="connsiteX31-5247" fmla="*/ 5531 w 10000"/>
                  <a:gd name="connsiteY31-5248" fmla="*/ 6642 h 10000"/>
                  <a:gd name="connsiteX32-5249" fmla="*/ 5611 w 10000"/>
                  <a:gd name="connsiteY32-5250" fmla="*/ 6642 h 10000"/>
                  <a:gd name="connsiteX33-5251" fmla="*/ 6093 w 10000"/>
                  <a:gd name="connsiteY33-5252" fmla="*/ 6129 h 10000"/>
                  <a:gd name="connsiteX34-5253" fmla="*/ 6013 w 10000"/>
                  <a:gd name="connsiteY34-5254" fmla="*/ 5907 h 10000"/>
                  <a:gd name="connsiteX35-5255" fmla="*/ 5820 w 10000"/>
                  <a:gd name="connsiteY35-5256" fmla="*/ 5981 h 10000"/>
                  <a:gd name="connsiteX36-5257" fmla="*/ 5547 w 10000"/>
                  <a:gd name="connsiteY36-5258" fmla="*/ 6312 h 10000"/>
                  <a:gd name="connsiteX37-5259" fmla="*/ 4695 w 10000"/>
                  <a:gd name="connsiteY37-5260" fmla="*/ 5834 h 10000"/>
                  <a:gd name="connsiteX38-5261" fmla="*/ 2510 w 10000"/>
                  <a:gd name="connsiteY38-5262" fmla="*/ 5852 h 10000"/>
                  <a:gd name="connsiteX39-5263" fmla="*/ 1545 w 10000"/>
                  <a:gd name="connsiteY39-5264" fmla="*/ 5981 h 10000"/>
                  <a:gd name="connsiteX40-5265" fmla="*/ 1208 w 10000"/>
                  <a:gd name="connsiteY40-5266" fmla="*/ 5431 h 10000"/>
                  <a:gd name="connsiteX41-5267" fmla="*/ 1514 w 10000"/>
                  <a:gd name="connsiteY41-5268" fmla="*/ 4386 h 10000"/>
                  <a:gd name="connsiteX42-5269" fmla="*/ 1561 w 10000"/>
                  <a:gd name="connsiteY42-5270" fmla="*/ 4203 h 10000"/>
                  <a:gd name="connsiteX43-5271" fmla="*/ 1787 w 10000"/>
                  <a:gd name="connsiteY43-5272" fmla="*/ 2991 h 10000"/>
                  <a:gd name="connsiteX44-5273" fmla="*/ 3136 w 10000"/>
                  <a:gd name="connsiteY44-5274" fmla="*/ 2606 h 10000"/>
                  <a:gd name="connsiteX45-5275" fmla="*/ 3876 w 10000"/>
                  <a:gd name="connsiteY45-5276" fmla="*/ 3799 h 10000"/>
                  <a:gd name="connsiteX46-5277" fmla="*/ 2703 w 10000"/>
                  <a:gd name="connsiteY46-5278" fmla="*/ 4569 h 10000"/>
                  <a:gd name="connsiteX47-5279" fmla="*/ 2719 w 10000"/>
                  <a:gd name="connsiteY47-5280" fmla="*/ 4808 h 10000"/>
                  <a:gd name="connsiteX48-5281" fmla="*/ 2927 w 10000"/>
                  <a:gd name="connsiteY48-5282" fmla="*/ 4771 h 10000"/>
                  <a:gd name="connsiteX49-5283" fmla="*/ 4744 w 10000"/>
                  <a:gd name="connsiteY49-5284" fmla="*/ 4423 h 10000"/>
                  <a:gd name="connsiteX50-5285" fmla="*/ 4937 w 10000"/>
                  <a:gd name="connsiteY50-5286" fmla="*/ 4423 h 10000"/>
                  <a:gd name="connsiteX51-5287" fmla="*/ 5804 w 10000"/>
                  <a:gd name="connsiteY51-5288" fmla="*/ 4184 h 10000"/>
                  <a:gd name="connsiteX52-5289" fmla="*/ 6383 w 10000"/>
                  <a:gd name="connsiteY52-5290" fmla="*/ 4973 h 10000"/>
                  <a:gd name="connsiteX53-5291" fmla="*/ 6512 w 10000"/>
                  <a:gd name="connsiteY53-5292" fmla="*/ 5119 h 10000"/>
                  <a:gd name="connsiteX54-5293" fmla="*/ 7572 w 10000"/>
                  <a:gd name="connsiteY54-5294" fmla="*/ 6532 h 10000"/>
                  <a:gd name="connsiteX55-5295" fmla="*/ 7042 w 10000"/>
                  <a:gd name="connsiteY55-5296" fmla="*/ 7938 h 10000"/>
                  <a:gd name="connsiteX56-5297" fmla="*/ 5483 w 10000"/>
                  <a:gd name="connsiteY56-5298" fmla="*/ 8218 h 10000"/>
                  <a:gd name="connsiteX57-5299" fmla="*/ 5467 w 10000"/>
                  <a:gd name="connsiteY57-5300" fmla="*/ 8273 h 10000"/>
                  <a:gd name="connsiteX58-5301" fmla="*/ 3490 w 10000"/>
                  <a:gd name="connsiteY58-5302" fmla="*/ 8053 h 10000"/>
                  <a:gd name="connsiteX59-5303" fmla="*/ 3345 w 10000"/>
                  <a:gd name="connsiteY59-5304" fmla="*/ 7357 h 10000"/>
                  <a:gd name="connsiteX60-5305" fmla="*/ 3586 w 10000"/>
                  <a:gd name="connsiteY60-5306" fmla="*/ 7082 h 10000"/>
                  <a:gd name="connsiteX61-5307" fmla="*/ 3683 w 10000"/>
                  <a:gd name="connsiteY61-5308" fmla="*/ 6880 h 10000"/>
                  <a:gd name="connsiteX62-5309" fmla="*/ 3490 w 10000"/>
                  <a:gd name="connsiteY62-5310" fmla="*/ 6770 h 10000"/>
                  <a:gd name="connsiteX63-5311" fmla="*/ 3072 w 10000"/>
                  <a:gd name="connsiteY63-5312" fmla="*/ 7247 h 10000"/>
                  <a:gd name="connsiteX64-5313" fmla="*/ 3249 w 10000"/>
                  <a:gd name="connsiteY64-5314" fmla="*/ 8255 h 10000"/>
                  <a:gd name="connsiteX65-5315" fmla="*/ 3249 w 10000"/>
                  <a:gd name="connsiteY65-5316" fmla="*/ 8273 h 10000"/>
                  <a:gd name="connsiteX66-5317" fmla="*/ 4680 w 10000"/>
                  <a:gd name="connsiteY66-5318" fmla="*/ 8825 h 10000"/>
                  <a:gd name="connsiteX67-5319" fmla="*/ 5354 w 10000"/>
                  <a:gd name="connsiteY67-5320" fmla="*/ 8677 h 10000"/>
                  <a:gd name="connsiteX68-5321" fmla="*/ 3393 w 10000"/>
                  <a:gd name="connsiteY68-5322" fmla="*/ 9998 h 10000"/>
                  <a:gd name="connsiteX69-5323" fmla="*/ 2253 w 10000"/>
                  <a:gd name="connsiteY69-5324" fmla="*/ 9228 h 10000"/>
                  <a:gd name="connsiteX70-5325" fmla="*/ 1224 w 10000"/>
                  <a:gd name="connsiteY70-5326" fmla="*/ 7137 h 10000"/>
                  <a:gd name="connsiteX71-5327" fmla="*/ 3 w 10000"/>
                  <a:gd name="connsiteY71-5328" fmla="*/ 4954 h 10000"/>
                  <a:gd name="connsiteX0-5329" fmla="*/ 3 w 10000"/>
                  <a:gd name="connsiteY0-5330" fmla="*/ 4954 h 10000"/>
                  <a:gd name="connsiteX1-5331" fmla="*/ 726 w 10000"/>
                  <a:gd name="connsiteY1-5332" fmla="*/ 3028 h 10000"/>
                  <a:gd name="connsiteX2-5333" fmla="*/ 1337 w 10000"/>
                  <a:gd name="connsiteY2-5334" fmla="*/ 1635 h 10000"/>
                  <a:gd name="connsiteX3-5335" fmla="*/ 3233 w 10000"/>
                  <a:gd name="connsiteY3-5336" fmla="*/ 773 h 10000"/>
                  <a:gd name="connsiteX4-5337" fmla="*/ 5997 w 10000"/>
                  <a:gd name="connsiteY4-5338" fmla="*/ 424 h 10000"/>
                  <a:gd name="connsiteX5-5339" fmla="*/ 8488 w 10000"/>
                  <a:gd name="connsiteY5-5340" fmla="*/ 1452 h 10000"/>
                  <a:gd name="connsiteX6-5341" fmla="*/ 9693 w 10000"/>
                  <a:gd name="connsiteY6-5342" fmla="*/ 4661 h 10000"/>
                  <a:gd name="connsiteX7-5343" fmla="*/ 7765 w 10000"/>
                  <a:gd name="connsiteY7-5344" fmla="*/ 5852 h 10000"/>
                  <a:gd name="connsiteX8-5345" fmla="*/ 6752 w 10000"/>
                  <a:gd name="connsiteY8-5346" fmla="*/ 4844 h 10000"/>
                  <a:gd name="connsiteX9-5347" fmla="*/ 7444 w 10000"/>
                  <a:gd name="connsiteY9-5348" fmla="*/ 2845 h 10000"/>
                  <a:gd name="connsiteX10-5349" fmla="*/ 8680 w 10000"/>
                  <a:gd name="connsiteY10-5350" fmla="*/ 2808 h 10000"/>
                  <a:gd name="connsiteX11-5351" fmla="*/ 8873 w 10000"/>
                  <a:gd name="connsiteY11-5352" fmla="*/ 3799 h 10000"/>
                  <a:gd name="connsiteX12-5353" fmla="*/ 8568 w 10000"/>
                  <a:gd name="connsiteY12-5354" fmla="*/ 4203 h 10000"/>
                  <a:gd name="connsiteX13-5355" fmla="*/ 7941 w 10000"/>
                  <a:gd name="connsiteY13-5356" fmla="*/ 4184 h 10000"/>
                  <a:gd name="connsiteX14-5357" fmla="*/ 7748 w 10000"/>
                  <a:gd name="connsiteY14-5358" fmla="*/ 4276 h 10000"/>
                  <a:gd name="connsiteX15-5359" fmla="*/ 7829 w 10000"/>
                  <a:gd name="connsiteY15-5360" fmla="*/ 4496 h 10000"/>
                  <a:gd name="connsiteX16-5361" fmla="*/ 8664 w 10000"/>
                  <a:gd name="connsiteY16-5362" fmla="*/ 4514 h 10000"/>
                  <a:gd name="connsiteX17-5363" fmla="*/ 9163 w 10000"/>
                  <a:gd name="connsiteY17-5364" fmla="*/ 3928 h 10000"/>
                  <a:gd name="connsiteX18-5365" fmla="*/ 8857 w 10000"/>
                  <a:gd name="connsiteY18-5366" fmla="*/ 2533 h 10000"/>
                  <a:gd name="connsiteX19-5367" fmla="*/ 7637 w 10000"/>
                  <a:gd name="connsiteY19-5368" fmla="*/ 2350 h 10000"/>
                  <a:gd name="connsiteX20-5369" fmla="*/ 6720 w 10000"/>
                  <a:gd name="connsiteY20-5370" fmla="*/ 1360 h 10000"/>
                  <a:gd name="connsiteX21-5371" fmla="*/ 5627 w 10000"/>
                  <a:gd name="connsiteY21-5372" fmla="*/ 1470 h 10000"/>
                  <a:gd name="connsiteX22-5373" fmla="*/ 4390 w 10000"/>
                  <a:gd name="connsiteY22-5374" fmla="*/ 902 h 10000"/>
                  <a:gd name="connsiteX23-5375" fmla="*/ 3442 w 10000"/>
                  <a:gd name="connsiteY23-5376" fmla="*/ 1543 h 10000"/>
                  <a:gd name="connsiteX24-5377" fmla="*/ 3201 w 10000"/>
                  <a:gd name="connsiteY24-5378" fmla="*/ 2277 h 10000"/>
                  <a:gd name="connsiteX25-5379" fmla="*/ 1578 w 10000"/>
                  <a:gd name="connsiteY25-5380" fmla="*/ 2771 h 10000"/>
                  <a:gd name="connsiteX26-5381" fmla="*/ 1257 w 10000"/>
                  <a:gd name="connsiteY26-5382" fmla="*/ 4203 h 10000"/>
                  <a:gd name="connsiteX27-5383" fmla="*/ 902 w 10000"/>
                  <a:gd name="connsiteY27-5384" fmla="*/ 5486 h 10000"/>
                  <a:gd name="connsiteX28-5385" fmla="*/ 1417 w 10000"/>
                  <a:gd name="connsiteY28-5386" fmla="*/ 6294 h 10000"/>
                  <a:gd name="connsiteX29-5387" fmla="*/ 2670 w 10000"/>
                  <a:gd name="connsiteY29-5388" fmla="*/ 6129 h 10000"/>
                  <a:gd name="connsiteX30-5389" fmla="*/ 4518 w 10000"/>
                  <a:gd name="connsiteY30-5390" fmla="*/ 6092 h 10000"/>
                  <a:gd name="connsiteX31-5391" fmla="*/ 5531 w 10000"/>
                  <a:gd name="connsiteY31-5392" fmla="*/ 6642 h 10000"/>
                  <a:gd name="connsiteX32-5393" fmla="*/ 5611 w 10000"/>
                  <a:gd name="connsiteY32-5394" fmla="*/ 6642 h 10000"/>
                  <a:gd name="connsiteX33-5395" fmla="*/ 6093 w 10000"/>
                  <a:gd name="connsiteY33-5396" fmla="*/ 6129 h 10000"/>
                  <a:gd name="connsiteX34-5397" fmla="*/ 6013 w 10000"/>
                  <a:gd name="connsiteY34-5398" fmla="*/ 5907 h 10000"/>
                  <a:gd name="connsiteX35-5399" fmla="*/ 5820 w 10000"/>
                  <a:gd name="connsiteY35-5400" fmla="*/ 5981 h 10000"/>
                  <a:gd name="connsiteX36-5401" fmla="*/ 5547 w 10000"/>
                  <a:gd name="connsiteY36-5402" fmla="*/ 6312 h 10000"/>
                  <a:gd name="connsiteX37-5403" fmla="*/ 4695 w 10000"/>
                  <a:gd name="connsiteY37-5404" fmla="*/ 5834 h 10000"/>
                  <a:gd name="connsiteX38-5405" fmla="*/ 2510 w 10000"/>
                  <a:gd name="connsiteY38-5406" fmla="*/ 5852 h 10000"/>
                  <a:gd name="connsiteX39-5407" fmla="*/ 1545 w 10000"/>
                  <a:gd name="connsiteY39-5408" fmla="*/ 5981 h 10000"/>
                  <a:gd name="connsiteX40-5409" fmla="*/ 1208 w 10000"/>
                  <a:gd name="connsiteY40-5410" fmla="*/ 5431 h 10000"/>
                  <a:gd name="connsiteX41-5411" fmla="*/ 1514 w 10000"/>
                  <a:gd name="connsiteY41-5412" fmla="*/ 4386 h 10000"/>
                  <a:gd name="connsiteX42-5413" fmla="*/ 1561 w 10000"/>
                  <a:gd name="connsiteY42-5414" fmla="*/ 4203 h 10000"/>
                  <a:gd name="connsiteX43-5415" fmla="*/ 1787 w 10000"/>
                  <a:gd name="connsiteY43-5416" fmla="*/ 2991 h 10000"/>
                  <a:gd name="connsiteX44-5417" fmla="*/ 3136 w 10000"/>
                  <a:gd name="connsiteY44-5418" fmla="*/ 2606 h 10000"/>
                  <a:gd name="connsiteX45-5419" fmla="*/ 3876 w 10000"/>
                  <a:gd name="connsiteY45-5420" fmla="*/ 3799 h 10000"/>
                  <a:gd name="connsiteX46-5421" fmla="*/ 2703 w 10000"/>
                  <a:gd name="connsiteY46-5422" fmla="*/ 4569 h 10000"/>
                  <a:gd name="connsiteX47-5423" fmla="*/ 2719 w 10000"/>
                  <a:gd name="connsiteY47-5424" fmla="*/ 4808 h 10000"/>
                  <a:gd name="connsiteX48-5425" fmla="*/ 2927 w 10000"/>
                  <a:gd name="connsiteY48-5426" fmla="*/ 4771 h 10000"/>
                  <a:gd name="connsiteX49-5427" fmla="*/ 4744 w 10000"/>
                  <a:gd name="connsiteY49-5428" fmla="*/ 4423 h 10000"/>
                  <a:gd name="connsiteX50-5429" fmla="*/ 4937 w 10000"/>
                  <a:gd name="connsiteY50-5430" fmla="*/ 4423 h 10000"/>
                  <a:gd name="connsiteX51-5431" fmla="*/ 5804 w 10000"/>
                  <a:gd name="connsiteY51-5432" fmla="*/ 4184 h 10000"/>
                  <a:gd name="connsiteX52-5433" fmla="*/ 6383 w 10000"/>
                  <a:gd name="connsiteY52-5434" fmla="*/ 4973 h 10000"/>
                  <a:gd name="connsiteX53-5435" fmla="*/ 6512 w 10000"/>
                  <a:gd name="connsiteY53-5436" fmla="*/ 5119 h 10000"/>
                  <a:gd name="connsiteX54-5437" fmla="*/ 7572 w 10000"/>
                  <a:gd name="connsiteY54-5438" fmla="*/ 6532 h 10000"/>
                  <a:gd name="connsiteX55-5439" fmla="*/ 7042 w 10000"/>
                  <a:gd name="connsiteY55-5440" fmla="*/ 7938 h 10000"/>
                  <a:gd name="connsiteX56-5441" fmla="*/ 5483 w 10000"/>
                  <a:gd name="connsiteY56-5442" fmla="*/ 8218 h 10000"/>
                  <a:gd name="connsiteX57-5443" fmla="*/ 3490 w 10000"/>
                  <a:gd name="connsiteY57-5444" fmla="*/ 8053 h 10000"/>
                  <a:gd name="connsiteX58-5445" fmla="*/ 3345 w 10000"/>
                  <a:gd name="connsiteY58-5446" fmla="*/ 7357 h 10000"/>
                  <a:gd name="connsiteX59-5447" fmla="*/ 3586 w 10000"/>
                  <a:gd name="connsiteY59-5448" fmla="*/ 7082 h 10000"/>
                  <a:gd name="connsiteX60-5449" fmla="*/ 3683 w 10000"/>
                  <a:gd name="connsiteY60-5450" fmla="*/ 6880 h 10000"/>
                  <a:gd name="connsiteX61-5451" fmla="*/ 3490 w 10000"/>
                  <a:gd name="connsiteY61-5452" fmla="*/ 6770 h 10000"/>
                  <a:gd name="connsiteX62-5453" fmla="*/ 3072 w 10000"/>
                  <a:gd name="connsiteY62-5454" fmla="*/ 7247 h 10000"/>
                  <a:gd name="connsiteX63-5455" fmla="*/ 3249 w 10000"/>
                  <a:gd name="connsiteY63-5456" fmla="*/ 8255 h 10000"/>
                  <a:gd name="connsiteX64-5457" fmla="*/ 3249 w 10000"/>
                  <a:gd name="connsiteY64-5458" fmla="*/ 8273 h 10000"/>
                  <a:gd name="connsiteX65-5459" fmla="*/ 4680 w 10000"/>
                  <a:gd name="connsiteY65-5460" fmla="*/ 8825 h 10000"/>
                  <a:gd name="connsiteX66-5461" fmla="*/ 5354 w 10000"/>
                  <a:gd name="connsiteY66-5462" fmla="*/ 8677 h 10000"/>
                  <a:gd name="connsiteX67-5463" fmla="*/ 3393 w 10000"/>
                  <a:gd name="connsiteY67-5464" fmla="*/ 9998 h 10000"/>
                  <a:gd name="connsiteX68-5465" fmla="*/ 2253 w 10000"/>
                  <a:gd name="connsiteY68-5466" fmla="*/ 9228 h 10000"/>
                  <a:gd name="connsiteX69-5467" fmla="*/ 1224 w 10000"/>
                  <a:gd name="connsiteY69-5468" fmla="*/ 7137 h 10000"/>
                  <a:gd name="connsiteX70-5469" fmla="*/ 3 w 10000"/>
                  <a:gd name="connsiteY70-5470" fmla="*/ 4954 h 10000"/>
                  <a:gd name="connsiteX0-5471" fmla="*/ 3 w 10000"/>
                  <a:gd name="connsiteY0-5472" fmla="*/ 4954 h 10000"/>
                  <a:gd name="connsiteX1-5473" fmla="*/ 726 w 10000"/>
                  <a:gd name="connsiteY1-5474" fmla="*/ 3028 h 10000"/>
                  <a:gd name="connsiteX2-5475" fmla="*/ 1337 w 10000"/>
                  <a:gd name="connsiteY2-5476" fmla="*/ 1635 h 10000"/>
                  <a:gd name="connsiteX3-5477" fmla="*/ 3233 w 10000"/>
                  <a:gd name="connsiteY3-5478" fmla="*/ 773 h 10000"/>
                  <a:gd name="connsiteX4-5479" fmla="*/ 5997 w 10000"/>
                  <a:gd name="connsiteY4-5480" fmla="*/ 424 h 10000"/>
                  <a:gd name="connsiteX5-5481" fmla="*/ 8488 w 10000"/>
                  <a:gd name="connsiteY5-5482" fmla="*/ 1452 h 10000"/>
                  <a:gd name="connsiteX6-5483" fmla="*/ 9693 w 10000"/>
                  <a:gd name="connsiteY6-5484" fmla="*/ 4661 h 10000"/>
                  <a:gd name="connsiteX7-5485" fmla="*/ 7765 w 10000"/>
                  <a:gd name="connsiteY7-5486" fmla="*/ 5852 h 10000"/>
                  <a:gd name="connsiteX8-5487" fmla="*/ 6752 w 10000"/>
                  <a:gd name="connsiteY8-5488" fmla="*/ 4844 h 10000"/>
                  <a:gd name="connsiteX9-5489" fmla="*/ 7444 w 10000"/>
                  <a:gd name="connsiteY9-5490" fmla="*/ 2845 h 10000"/>
                  <a:gd name="connsiteX10-5491" fmla="*/ 8680 w 10000"/>
                  <a:gd name="connsiteY10-5492" fmla="*/ 2808 h 10000"/>
                  <a:gd name="connsiteX11-5493" fmla="*/ 8873 w 10000"/>
                  <a:gd name="connsiteY11-5494" fmla="*/ 3799 h 10000"/>
                  <a:gd name="connsiteX12-5495" fmla="*/ 8568 w 10000"/>
                  <a:gd name="connsiteY12-5496" fmla="*/ 4203 h 10000"/>
                  <a:gd name="connsiteX13-5497" fmla="*/ 7941 w 10000"/>
                  <a:gd name="connsiteY13-5498" fmla="*/ 4184 h 10000"/>
                  <a:gd name="connsiteX14-5499" fmla="*/ 7748 w 10000"/>
                  <a:gd name="connsiteY14-5500" fmla="*/ 4276 h 10000"/>
                  <a:gd name="connsiteX15-5501" fmla="*/ 7829 w 10000"/>
                  <a:gd name="connsiteY15-5502" fmla="*/ 4496 h 10000"/>
                  <a:gd name="connsiteX16-5503" fmla="*/ 8664 w 10000"/>
                  <a:gd name="connsiteY16-5504" fmla="*/ 4514 h 10000"/>
                  <a:gd name="connsiteX17-5505" fmla="*/ 9163 w 10000"/>
                  <a:gd name="connsiteY17-5506" fmla="*/ 3928 h 10000"/>
                  <a:gd name="connsiteX18-5507" fmla="*/ 8857 w 10000"/>
                  <a:gd name="connsiteY18-5508" fmla="*/ 2533 h 10000"/>
                  <a:gd name="connsiteX19-5509" fmla="*/ 7637 w 10000"/>
                  <a:gd name="connsiteY19-5510" fmla="*/ 2350 h 10000"/>
                  <a:gd name="connsiteX20-5511" fmla="*/ 6720 w 10000"/>
                  <a:gd name="connsiteY20-5512" fmla="*/ 1360 h 10000"/>
                  <a:gd name="connsiteX21-5513" fmla="*/ 5627 w 10000"/>
                  <a:gd name="connsiteY21-5514" fmla="*/ 1470 h 10000"/>
                  <a:gd name="connsiteX22-5515" fmla="*/ 4390 w 10000"/>
                  <a:gd name="connsiteY22-5516" fmla="*/ 902 h 10000"/>
                  <a:gd name="connsiteX23-5517" fmla="*/ 3442 w 10000"/>
                  <a:gd name="connsiteY23-5518" fmla="*/ 1543 h 10000"/>
                  <a:gd name="connsiteX24-5519" fmla="*/ 3201 w 10000"/>
                  <a:gd name="connsiteY24-5520" fmla="*/ 2277 h 10000"/>
                  <a:gd name="connsiteX25-5521" fmla="*/ 1578 w 10000"/>
                  <a:gd name="connsiteY25-5522" fmla="*/ 2771 h 10000"/>
                  <a:gd name="connsiteX26-5523" fmla="*/ 1257 w 10000"/>
                  <a:gd name="connsiteY26-5524" fmla="*/ 4203 h 10000"/>
                  <a:gd name="connsiteX27-5525" fmla="*/ 902 w 10000"/>
                  <a:gd name="connsiteY27-5526" fmla="*/ 5486 h 10000"/>
                  <a:gd name="connsiteX28-5527" fmla="*/ 1417 w 10000"/>
                  <a:gd name="connsiteY28-5528" fmla="*/ 6294 h 10000"/>
                  <a:gd name="connsiteX29-5529" fmla="*/ 2670 w 10000"/>
                  <a:gd name="connsiteY29-5530" fmla="*/ 6129 h 10000"/>
                  <a:gd name="connsiteX30-5531" fmla="*/ 4518 w 10000"/>
                  <a:gd name="connsiteY30-5532" fmla="*/ 6092 h 10000"/>
                  <a:gd name="connsiteX31-5533" fmla="*/ 5531 w 10000"/>
                  <a:gd name="connsiteY31-5534" fmla="*/ 6642 h 10000"/>
                  <a:gd name="connsiteX32-5535" fmla="*/ 5611 w 10000"/>
                  <a:gd name="connsiteY32-5536" fmla="*/ 6642 h 10000"/>
                  <a:gd name="connsiteX33-5537" fmla="*/ 6093 w 10000"/>
                  <a:gd name="connsiteY33-5538" fmla="*/ 6129 h 10000"/>
                  <a:gd name="connsiteX34-5539" fmla="*/ 6013 w 10000"/>
                  <a:gd name="connsiteY34-5540" fmla="*/ 5907 h 10000"/>
                  <a:gd name="connsiteX35-5541" fmla="*/ 5820 w 10000"/>
                  <a:gd name="connsiteY35-5542" fmla="*/ 5981 h 10000"/>
                  <a:gd name="connsiteX36-5543" fmla="*/ 5547 w 10000"/>
                  <a:gd name="connsiteY36-5544" fmla="*/ 6312 h 10000"/>
                  <a:gd name="connsiteX37-5545" fmla="*/ 4695 w 10000"/>
                  <a:gd name="connsiteY37-5546" fmla="*/ 5834 h 10000"/>
                  <a:gd name="connsiteX38-5547" fmla="*/ 2510 w 10000"/>
                  <a:gd name="connsiteY38-5548" fmla="*/ 5852 h 10000"/>
                  <a:gd name="connsiteX39-5549" fmla="*/ 1545 w 10000"/>
                  <a:gd name="connsiteY39-5550" fmla="*/ 5981 h 10000"/>
                  <a:gd name="connsiteX40-5551" fmla="*/ 1208 w 10000"/>
                  <a:gd name="connsiteY40-5552" fmla="*/ 5431 h 10000"/>
                  <a:gd name="connsiteX41-5553" fmla="*/ 1514 w 10000"/>
                  <a:gd name="connsiteY41-5554" fmla="*/ 4386 h 10000"/>
                  <a:gd name="connsiteX42-5555" fmla="*/ 1561 w 10000"/>
                  <a:gd name="connsiteY42-5556" fmla="*/ 4203 h 10000"/>
                  <a:gd name="connsiteX43-5557" fmla="*/ 1787 w 10000"/>
                  <a:gd name="connsiteY43-5558" fmla="*/ 2991 h 10000"/>
                  <a:gd name="connsiteX44-5559" fmla="*/ 3136 w 10000"/>
                  <a:gd name="connsiteY44-5560" fmla="*/ 2606 h 10000"/>
                  <a:gd name="connsiteX45-5561" fmla="*/ 3876 w 10000"/>
                  <a:gd name="connsiteY45-5562" fmla="*/ 3799 h 10000"/>
                  <a:gd name="connsiteX46-5563" fmla="*/ 2703 w 10000"/>
                  <a:gd name="connsiteY46-5564" fmla="*/ 4569 h 10000"/>
                  <a:gd name="connsiteX47-5565" fmla="*/ 2719 w 10000"/>
                  <a:gd name="connsiteY47-5566" fmla="*/ 4808 h 10000"/>
                  <a:gd name="connsiteX48-5567" fmla="*/ 2927 w 10000"/>
                  <a:gd name="connsiteY48-5568" fmla="*/ 4771 h 10000"/>
                  <a:gd name="connsiteX49-5569" fmla="*/ 4744 w 10000"/>
                  <a:gd name="connsiteY49-5570" fmla="*/ 4423 h 10000"/>
                  <a:gd name="connsiteX50-5571" fmla="*/ 4937 w 10000"/>
                  <a:gd name="connsiteY50-5572" fmla="*/ 4423 h 10000"/>
                  <a:gd name="connsiteX51-5573" fmla="*/ 5804 w 10000"/>
                  <a:gd name="connsiteY51-5574" fmla="*/ 4184 h 10000"/>
                  <a:gd name="connsiteX52-5575" fmla="*/ 6383 w 10000"/>
                  <a:gd name="connsiteY52-5576" fmla="*/ 4973 h 10000"/>
                  <a:gd name="connsiteX53-5577" fmla="*/ 6512 w 10000"/>
                  <a:gd name="connsiteY53-5578" fmla="*/ 5119 h 10000"/>
                  <a:gd name="connsiteX54-5579" fmla="*/ 7572 w 10000"/>
                  <a:gd name="connsiteY54-5580" fmla="*/ 6532 h 10000"/>
                  <a:gd name="connsiteX55-5581" fmla="*/ 7042 w 10000"/>
                  <a:gd name="connsiteY55-5582" fmla="*/ 7938 h 10000"/>
                  <a:gd name="connsiteX56-5583" fmla="*/ 5483 w 10000"/>
                  <a:gd name="connsiteY56-5584" fmla="*/ 8218 h 10000"/>
                  <a:gd name="connsiteX57-5585" fmla="*/ 3490 w 10000"/>
                  <a:gd name="connsiteY57-5586" fmla="*/ 8053 h 10000"/>
                  <a:gd name="connsiteX58-5587" fmla="*/ 3345 w 10000"/>
                  <a:gd name="connsiteY58-5588" fmla="*/ 7357 h 10000"/>
                  <a:gd name="connsiteX59-5589" fmla="*/ 3586 w 10000"/>
                  <a:gd name="connsiteY59-5590" fmla="*/ 7082 h 10000"/>
                  <a:gd name="connsiteX60-5591" fmla="*/ 3683 w 10000"/>
                  <a:gd name="connsiteY60-5592" fmla="*/ 6880 h 10000"/>
                  <a:gd name="connsiteX61-5593" fmla="*/ 3490 w 10000"/>
                  <a:gd name="connsiteY61-5594" fmla="*/ 6770 h 10000"/>
                  <a:gd name="connsiteX62-5595" fmla="*/ 3072 w 10000"/>
                  <a:gd name="connsiteY62-5596" fmla="*/ 7247 h 10000"/>
                  <a:gd name="connsiteX63-5597" fmla="*/ 3249 w 10000"/>
                  <a:gd name="connsiteY63-5598" fmla="*/ 8255 h 10000"/>
                  <a:gd name="connsiteX64-5599" fmla="*/ 3249 w 10000"/>
                  <a:gd name="connsiteY64-5600" fmla="*/ 8273 h 10000"/>
                  <a:gd name="connsiteX65-5601" fmla="*/ 4680 w 10000"/>
                  <a:gd name="connsiteY65-5602" fmla="*/ 8825 h 10000"/>
                  <a:gd name="connsiteX66-5603" fmla="*/ 5354 w 10000"/>
                  <a:gd name="connsiteY66-5604" fmla="*/ 8677 h 10000"/>
                  <a:gd name="connsiteX67-5605" fmla="*/ 3393 w 10000"/>
                  <a:gd name="connsiteY67-5606" fmla="*/ 9998 h 10000"/>
                  <a:gd name="connsiteX68-5607" fmla="*/ 2253 w 10000"/>
                  <a:gd name="connsiteY68-5608" fmla="*/ 9228 h 10000"/>
                  <a:gd name="connsiteX69-5609" fmla="*/ 1224 w 10000"/>
                  <a:gd name="connsiteY69-5610" fmla="*/ 7137 h 10000"/>
                  <a:gd name="connsiteX70-5611" fmla="*/ 3 w 10000"/>
                  <a:gd name="connsiteY70-5612" fmla="*/ 4954 h 10000"/>
                  <a:gd name="connsiteX0-5613" fmla="*/ 3 w 10000"/>
                  <a:gd name="connsiteY0-5614" fmla="*/ 4954 h 10000"/>
                  <a:gd name="connsiteX1-5615" fmla="*/ 726 w 10000"/>
                  <a:gd name="connsiteY1-5616" fmla="*/ 3028 h 10000"/>
                  <a:gd name="connsiteX2-5617" fmla="*/ 1337 w 10000"/>
                  <a:gd name="connsiteY2-5618" fmla="*/ 1635 h 10000"/>
                  <a:gd name="connsiteX3-5619" fmla="*/ 3233 w 10000"/>
                  <a:gd name="connsiteY3-5620" fmla="*/ 773 h 10000"/>
                  <a:gd name="connsiteX4-5621" fmla="*/ 5997 w 10000"/>
                  <a:gd name="connsiteY4-5622" fmla="*/ 424 h 10000"/>
                  <a:gd name="connsiteX5-5623" fmla="*/ 8488 w 10000"/>
                  <a:gd name="connsiteY5-5624" fmla="*/ 1452 h 10000"/>
                  <a:gd name="connsiteX6-5625" fmla="*/ 9693 w 10000"/>
                  <a:gd name="connsiteY6-5626" fmla="*/ 4661 h 10000"/>
                  <a:gd name="connsiteX7-5627" fmla="*/ 7765 w 10000"/>
                  <a:gd name="connsiteY7-5628" fmla="*/ 5852 h 10000"/>
                  <a:gd name="connsiteX8-5629" fmla="*/ 6752 w 10000"/>
                  <a:gd name="connsiteY8-5630" fmla="*/ 4844 h 10000"/>
                  <a:gd name="connsiteX9-5631" fmla="*/ 7444 w 10000"/>
                  <a:gd name="connsiteY9-5632" fmla="*/ 2845 h 10000"/>
                  <a:gd name="connsiteX10-5633" fmla="*/ 8680 w 10000"/>
                  <a:gd name="connsiteY10-5634" fmla="*/ 2808 h 10000"/>
                  <a:gd name="connsiteX11-5635" fmla="*/ 8873 w 10000"/>
                  <a:gd name="connsiteY11-5636" fmla="*/ 3799 h 10000"/>
                  <a:gd name="connsiteX12-5637" fmla="*/ 8568 w 10000"/>
                  <a:gd name="connsiteY12-5638" fmla="*/ 4203 h 10000"/>
                  <a:gd name="connsiteX13-5639" fmla="*/ 7941 w 10000"/>
                  <a:gd name="connsiteY13-5640" fmla="*/ 4184 h 10000"/>
                  <a:gd name="connsiteX14-5641" fmla="*/ 7748 w 10000"/>
                  <a:gd name="connsiteY14-5642" fmla="*/ 4276 h 10000"/>
                  <a:gd name="connsiteX15-5643" fmla="*/ 7829 w 10000"/>
                  <a:gd name="connsiteY15-5644" fmla="*/ 4496 h 10000"/>
                  <a:gd name="connsiteX16-5645" fmla="*/ 8664 w 10000"/>
                  <a:gd name="connsiteY16-5646" fmla="*/ 4514 h 10000"/>
                  <a:gd name="connsiteX17-5647" fmla="*/ 9163 w 10000"/>
                  <a:gd name="connsiteY17-5648" fmla="*/ 3928 h 10000"/>
                  <a:gd name="connsiteX18-5649" fmla="*/ 8857 w 10000"/>
                  <a:gd name="connsiteY18-5650" fmla="*/ 2533 h 10000"/>
                  <a:gd name="connsiteX19-5651" fmla="*/ 7637 w 10000"/>
                  <a:gd name="connsiteY19-5652" fmla="*/ 2350 h 10000"/>
                  <a:gd name="connsiteX20-5653" fmla="*/ 6720 w 10000"/>
                  <a:gd name="connsiteY20-5654" fmla="*/ 1360 h 10000"/>
                  <a:gd name="connsiteX21-5655" fmla="*/ 5627 w 10000"/>
                  <a:gd name="connsiteY21-5656" fmla="*/ 1470 h 10000"/>
                  <a:gd name="connsiteX22-5657" fmla="*/ 4390 w 10000"/>
                  <a:gd name="connsiteY22-5658" fmla="*/ 902 h 10000"/>
                  <a:gd name="connsiteX23-5659" fmla="*/ 3442 w 10000"/>
                  <a:gd name="connsiteY23-5660" fmla="*/ 1543 h 10000"/>
                  <a:gd name="connsiteX24-5661" fmla="*/ 3201 w 10000"/>
                  <a:gd name="connsiteY24-5662" fmla="*/ 2277 h 10000"/>
                  <a:gd name="connsiteX25-5663" fmla="*/ 1578 w 10000"/>
                  <a:gd name="connsiteY25-5664" fmla="*/ 2771 h 10000"/>
                  <a:gd name="connsiteX26-5665" fmla="*/ 1257 w 10000"/>
                  <a:gd name="connsiteY26-5666" fmla="*/ 4203 h 10000"/>
                  <a:gd name="connsiteX27-5667" fmla="*/ 902 w 10000"/>
                  <a:gd name="connsiteY27-5668" fmla="*/ 5486 h 10000"/>
                  <a:gd name="connsiteX28-5669" fmla="*/ 1417 w 10000"/>
                  <a:gd name="connsiteY28-5670" fmla="*/ 6294 h 10000"/>
                  <a:gd name="connsiteX29-5671" fmla="*/ 2670 w 10000"/>
                  <a:gd name="connsiteY29-5672" fmla="*/ 6129 h 10000"/>
                  <a:gd name="connsiteX30-5673" fmla="*/ 4518 w 10000"/>
                  <a:gd name="connsiteY30-5674" fmla="*/ 6092 h 10000"/>
                  <a:gd name="connsiteX31-5675" fmla="*/ 5531 w 10000"/>
                  <a:gd name="connsiteY31-5676" fmla="*/ 6642 h 10000"/>
                  <a:gd name="connsiteX32-5677" fmla="*/ 5611 w 10000"/>
                  <a:gd name="connsiteY32-5678" fmla="*/ 6642 h 10000"/>
                  <a:gd name="connsiteX33-5679" fmla="*/ 6093 w 10000"/>
                  <a:gd name="connsiteY33-5680" fmla="*/ 6129 h 10000"/>
                  <a:gd name="connsiteX34-5681" fmla="*/ 6013 w 10000"/>
                  <a:gd name="connsiteY34-5682" fmla="*/ 5907 h 10000"/>
                  <a:gd name="connsiteX35-5683" fmla="*/ 5820 w 10000"/>
                  <a:gd name="connsiteY35-5684" fmla="*/ 5981 h 10000"/>
                  <a:gd name="connsiteX36-5685" fmla="*/ 5547 w 10000"/>
                  <a:gd name="connsiteY36-5686" fmla="*/ 6312 h 10000"/>
                  <a:gd name="connsiteX37-5687" fmla="*/ 4695 w 10000"/>
                  <a:gd name="connsiteY37-5688" fmla="*/ 5834 h 10000"/>
                  <a:gd name="connsiteX38-5689" fmla="*/ 2510 w 10000"/>
                  <a:gd name="connsiteY38-5690" fmla="*/ 5852 h 10000"/>
                  <a:gd name="connsiteX39-5691" fmla="*/ 1545 w 10000"/>
                  <a:gd name="connsiteY39-5692" fmla="*/ 5981 h 10000"/>
                  <a:gd name="connsiteX40-5693" fmla="*/ 1208 w 10000"/>
                  <a:gd name="connsiteY40-5694" fmla="*/ 5431 h 10000"/>
                  <a:gd name="connsiteX41-5695" fmla="*/ 1514 w 10000"/>
                  <a:gd name="connsiteY41-5696" fmla="*/ 4386 h 10000"/>
                  <a:gd name="connsiteX42-5697" fmla="*/ 1561 w 10000"/>
                  <a:gd name="connsiteY42-5698" fmla="*/ 4203 h 10000"/>
                  <a:gd name="connsiteX43-5699" fmla="*/ 1787 w 10000"/>
                  <a:gd name="connsiteY43-5700" fmla="*/ 2991 h 10000"/>
                  <a:gd name="connsiteX44-5701" fmla="*/ 3136 w 10000"/>
                  <a:gd name="connsiteY44-5702" fmla="*/ 2606 h 10000"/>
                  <a:gd name="connsiteX45-5703" fmla="*/ 3876 w 10000"/>
                  <a:gd name="connsiteY45-5704" fmla="*/ 3799 h 10000"/>
                  <a:gd name="connsiteX46-5705" fmla="*/ 2703 w 10000"/>
                  <a:gd name="connsiteY46-5706" fmla="*/ 4569 h 10000"/>
                  <a:gd name="connsiteX47-5707" fmla="*/ 2719 w 10000"/>
                  <a:gd name="connsiteY47-5708" fmla="*/ 4808 h 10000"/>
                  <a:gd name="connsiteX48-5709" fmla="*/ 2927 w 10000"/>
                  <a:gd name="connsiteY48-5710" fmla="*/ 4771 h 10000"/>
                  <a:gd name="connsiteX49-5711" fmla="*/ 4744 w 10000"/>
                  <a:gd name="connsiteY49-5712" fmla="*/ 4423 h 10000"/>
                  <a:gd name="connsiteX50-5713" fmla="*/ 4937 w 10000"/>
                  <a:gd name="connsiteY50-5714" fmla="*/ 4423 h 10000"/>
                  <a:gd name="connsiteX51-5715" fmla="*/ 5804 w 10000"/>
                  <a:gd name="connsiteY51-5716" fmla="*/ 4184 h 10000"/>
                  <a:gd name="connsiteX52-5717" fmla="*/ 6383 w 10000"/>
                  <a:gd name="connsiteY52-5718" fmla="*/ 4973 h 10000"/>
                  <a:gd name="connsiteX53-5719" fmla="*/ 6512 w 10000"/>
                  <a:gd name="connsiteY53-5720" fmla="*/ 5119 h 10000"/>
                  <a:gd name="connsiteX54-5721" fmla="*/ 7572 w 10000"/>
                  <a:gd name="connsiteY54-5722" fmla="*/ 6532 h 10000"/>
                  <a:gd name="connsiteX55-5723" fmla="*/ 7042 w 10000"/>
                  <a:gd name="connsiteY55-5724" fmla="*/ 7938 h 10000"/>
                  <a:gd name="connsiteX56-5725" fmla="*/ 5483 w 10000"/>
                  <a:gd name="connsiteY56-5726" fmla="*/ 8218 h 10000"/>
                  <a:gd name="connsiteX57-5727" fmla="*/ 3490 w 10000"/>
                  <a:gd name="connsiteY57-5728" fmla="*/ 8053 h 10000"/>
                  <a:gd name="connsiteX58-5729" fmla="*/ 3345 w 10000"/>
                  <a:gd name="connsiteY58-5730" fmla="*/ 7357 h 10000"/>
                  <a:gd name="connsiteX59-5731" fmla="*/ 3586 w 10000"/>
                  <a:gd name="connsiteY59-5732" fmla="*/ 7082 h 10000"/>
                  <a:gd name="connsiteX60-5733" fmla="*/ 3683 w 10000"/>
                  <a:gd name="connsiteY60-5734" fmla="*/ 6880 h 10000"/>
                  <a:gd name="connsiteX61-5735" fmla="*/ 3490 w 10000"/>
                  <a:gd name="connsiteY61-5736" fmla="*/ 6770 h 10000"/>
                  <a:gd name="connsiteX62-5737" fmla="*/ 3072 w 10000"/>
                  <a:gd name="connsiteY62-5738" fmla="*/ 7247 h 10000"/>
                  <a:gd name="connsiteX63-5739" fmla="*/ 3249 w 10000"/>
                  <a:gd name="connsiteY63-5740" fmla="*/ 8255 h 10000"/>
                  <a:gd name="connsiteX64-5741" fmla="*/ 3249 w 10000"/>
                  <a:gd name="connsiteY64-5742" fmla="*/ 8273 h 10000"/>
                  <a:gd name="connsiteX65-5743" fmla="*/ 4680 w 10000"/>
                  <a:gd name="connsiteY65-5744" fmla="*/ 8825 h 10000"/>
                  <a:gd name="connsiteX66-5745" fmla="*/ 5354 w 10000"/>
                  <a:gd name="connsiteY66-5746" fmla="*/ 8677 h 10000"/>
                  <a:gd name="connsiteX67-5747" fmla="*/ 3393 w 10000"/>
                  <a:gd name="connsiteY67-5748" fmla="*/ 9998 h 10000"/>
                  <a:gd name="connsiteX68-5749" fmla="*/ 2253 w 10000"/>
                  <a:gd name="connsiteY68-5750" fmla="*/ 9228 h 10000"/>
                  <a:gd name="connsiteX69-5751" fmla="*/ 1224 w 10000"/>
                  <a:gd name="connsiteY69-5752" fmla="*/ 7137 h 10000"/>
                  <a:gd name="connsiteX70-5753" fmla="*/ 3 w 10000"/>
                  <a:gd name="connsiteY70-5754" fmla="*/ 4954 h 10000"/>
                  <a:gd name="connsiteX0-5755" fmla="*/ 3 w 10000"/>
                  <a:gd name="connsiteY0-5756" fmla="*/ 4954 h 10000"/>
                  <a:gd name="connsiteX1-5757" fmla="*/ 726 w 10000"/>
                  <a:gd name="connsiteY1-5758" fmla="*/ 3028 h 10000"/>
                  <a:gd name="connsiteX2-5759" fmla="*/ 1337 w 10000"/>
                  <a:gd name="connsiteY2-5760" fmla="*/ 1635 h 10000"/>
                  <a:gd name="connsiteX3-5761" fmla="*/ 3233 w 10000"/>
                  <a:gd name="connsiteY3-5762" fmla="*/ 773 h 10000"/>
                  <a:gd name="connsiteX4-5763" fmla="*/ 5997 w 10000"/>
                  <a:gd name="connsiteY4-5764" fmla="*/ 424 h 10000"/>
                  <a:gd name="connsiteX5-5765" fmla="*/ 8488 w 10000"/>
                  <a:gd name="connsiteY5-5766" fmla="*/ 1452 h 10000"/>
                  <a:gd name="connsiteX6-5767" fmla="*/ 9693 w 10000"/>
                  <a:gd name="connsiteY6-5768" fmla="*/ 4661 h 10000"/>
                  <a:gd name="connsiteX7-5769" fmla="*/ 7765 w 10000"/>
                  <a:gd name="connsiteY7-5770" fmla="*/ 5852 h 10000"/>
                  <a:gd name="connsiteX8-5771" fmla="*/ 6752 w 10000"/>
                  <a:gd name="connsiteY8-5772" fmla="*/ 4844 h 10000"/>
                  <a:gd name="connsiteX9-5773" fmla="*/ 7444 w 10000"/>
                  <a:gd name="connsiteY9-5774" fmla="*/ 2845 h 10000"/>
                  <a:gd name="connsiteX10-5775" fmla="*/ 8680 w 10000"/>
                  <a:gd name="connsiteY10-5776" fmla="*/ 2808 h 10000"/>
                  <a:gd name="connsiteX11-5777" fmla="*/ 8873 w 10000"/>
                  <a:gd name="connsiteY11-5778" fmla="*/ 3799 h 10000"/>
                  <a:gd name="connsiteX12-5779" fmla="*/ 8568 w 10000"/>
                  <a:gd name="connsiteY12-5780" fmla="*/ 4203 h 10000"/>
                  <a:gd name="connsiteX13-5781" fmla="*/ 7941 w 10000"/>
                  <a:gd name="connsiteY13-5782" fmla="*/ 4184 h 10000"/>
                  <a:gd name="connsiteX14-5783" fmla="*/ 7748 w 10000"/>
                  <a:gd name="connsiteY14-5784" fmla="*/ 4276 h 10000"/>
                  <a:gd name="connsiteX15-5785" fmla="*/ 7829 w 10000"/>
                  <a:gd name="connsiteY15-5786" fmla="*/ 4496 h 10000"/>
                  <a:gd name="connsiteX16-5787" fmla="*/ 8664 w 10000"/>
                  <a:gd name="connsiteY16-5788" fmla="*/ 4514 h 10000"/>
                  <a:gd name="connsiteX17-5789" fmla="*/ 9163 w 10000"/>
                  <a:gd name="connsiteY17-5790" fmla="*/ 3928 h 10000"/>
                  <a:gd name="connsiteX18-5791" fmla="*/ 8857 w 10000"/>
                  <a:gd name="connsiteY18-5792" fmla="*/ 2533 h 10000"/>
                  <a:gd name="connsiteX19-5793" fmla="*/ 7637 w 10000"/>
                  <a:gd name="connsiteY19-5794" fmla="*/ 2350 h 10000"/>
                  <a:gd name="connsiteX20-5795" fmla="*/ 6720 w 10000"/>
                  <a:gd name="connsiteY20-5796" fmla="*/ 1360 h 10000"/>
                  <a:gd name="connsiteX21-5797" fmla="*/ 5627 w 10000"/>
                  <a:gd name="connsiteY21-5798" fmla="*/ 1470 h 10000"/>
                  <a:gd name="connsiteX22-5799" fmla="*/ 4390 w 10000"/>
                  <a:gd name="connsiteY22-5800" fmla="*/ 902 h 10000"/>
                  <a:gd name="connsiteX23-5801" fmla="*/ 3442 w 10000"/>
                  <a:gd name="connsiteY23-5802" fmla="*/ 1543 h 10000"/>
                  <a:gd name="connsiteX24-5803" fmla="*/ 3201 w 10000"/>
                  <a:gd name="connsiteY24-5804" fmla="*/ 2277 h 10000"/>
                  <a:gd name="connsiteX25-5805" fmla="*/ 1578 w 10000"/>
                  <a:gd name="connsiteY25-5806" fmla="*/ 2771 h 10000"/>
                  <a:gd name="connsiteX26-5807" fmla="*/ 1257 w 10000"/>
                  <a:gd name="connsiteY26-5808" fmla="*/ 4203 h 10000"/>
                  <a:gd name="connsiteX27-5809" fmla="*/ 902 w 10000"/>
                  <a:gd name="connsiteY27-5810" fmla="*/ 5486 h 10000"/>
                  <a:gd name="connsiteX28-5811" fmla="*/ 1417 w 10000"/>
                  <a:gd name="connsiteY28-5812" fmla="*/ 6294 h 10000"/>
                  <a:gd name="connsiteX29-5813" fmla="*/ 2670 w 10000"/>
                  <a:gd name="connsiteY29-5814" fmla="*/ 6129 h 10000"/>
                  <a:gd name="connsiteX30-5815" fmla="*/ 4518 w 10000"/>
                  <a:gd name="connsiteY30-5816" fmla="*/ 6092 h 10000"/>
                  <a:gd name="connsiteX31-5817" fmla="*/ 5531 w 10000"/>
                  <a:gd name="connsiteY31-5818" fmla="*/ 6642 h 10000"/>
                  <a:gd name="connsiteX32-5819" fmla="*/ 5611 w 10000"/>
                  <a:gd name="connsiteY32-5820" fmla="*/ 6642 h 10000"/>
                  <a:gd name="connsiteX33-5821" fmla="*/ 6093 w 10000"/>
                  <a:gd name="connsiteY33-5822" fmla="*/ 6129 h 10000"/>
                  <a:gd name="connsiteX34-5823" fmla="*/ 6013 w 10000"/>
                  <a:gd name="connsiteY34-5824" fmla="*/ 5907 h 10000"/>
                  <a:gd name="connsiteX35-5825" fmla="*/ 5820 w 10000"/>
                  <a:gd name="connsiteY35-5826" fmla="*/ 5981 h 10000"/>
                  <a:gd name="connsiteX36-5827" fmla="*/ 5547 w 10000"/>
                  <a:gd name="connsiteY36-5828" fmla="*/ 6312 h 10000"/>
                  <a:gd name="connsiteX37-5829" fmla="*/ 4695 w 10000"/>
                  <a:gd name="connsiteY37-5830" fmla="*/ 5834 h 10000"/>
                  <a:gd name="connsiteX38-5831" fmla="*/ 2510 w 10000"/>
                  <a:gd name="connsiteY38-5832" fmla="*/ 5852 h 10000"/>
                  <a:gd name="connsiteX39-5833" fmla="*/ 1545 w 10000"/>
                  <a:gd name="connsiteY39-5834" fmla="*/ 5981 h 10000"/>
                  <a:gd name="connsiteX40-5835" fmla="*/ 1208 w 10000"/>
                  <a:gd name="connsiteY40-5836" fmla="*/ 5431 h 10000"/>
                  <a:gd name="connsiteX41-5837" fmla="*/ 1514 w 10000"/>
                  <a:gd name="connsiteY41-5838" fmla="*/ 4386 h 10000"/>
                  <a:gd name="connsiteX42-5839" fmla="*/ 1561 w 10000"/>
                  <a:gd name="connsiteY42-5840" fmla="*/ 4203 h 10000"/>
                  <a:gd name="connsiteX43-5841" fmla="*/ 1787 w 10000"/>
                  <a:gd name="connsiteY43-5842" fmla="*/ 2991 h 10000"/>
                  <a:gd name="connsiteX44-5843" fmla="*/ 3136 w 10000"/>
                  <a:gd name="connsiteY44-5844" fmla="*/ 2606 h 10000"/>
                  <a:gd name="connsiteX45-5845" fmla="*/ 3876 w 10000"/>
                  <a:gd name="connsiteY45-5846" fmla="*/ 3799 h 10000"/>
                  <a:gd name="connsiteX46-5847" fmla="*/ 2703 w 10000"/>
                  <a:gd name="connsiteY46-5848" fmla="*/ 4569 h 10000"/>
                  <a:gd name="connsiteX47-5849" fmla="*/ 2719 w 10000"/>
                  <a:gd name="connsiteY47-5850" fmla="*/ 4808 h 10000"/>
                  <a:gd name="connsiteX48-5851" fmla="*/ 2927 w 10000"/>
                  <a:gd name="connsiteY48-5852" fmla="*/ 4771 h 10000"/>
                  <a:gd name="connsiteX49-5853" fmla="*/ 4744 w 10000"/>
                  <a:gd name="connsiteY49-5854" fmla="*/ 4423 h 10000"/>
                  <a:gd name="connsiteX50-5855" fmla="*/ 4937 w 10000"/>
                  <a:gd name="connsiteY50-5856" fmla="*/ 4423 h 10000"/>
                  <a:gd name="connsiteX51-5857" fmla="*/ 5804 w 10000"/>
                  <a:gd name="connsiteY51-5858" fmla="*/ 4184 h 10000"/>
                  <a:gd name="connsiteX52-5859" fmla="*/ 6383 w 10000"/>
                  <a:gd name="connsiteY52-5860" fmla="*/ 4973 h 10000"/>
                  <a:gd name="connsiteX53-5861" fmla="*/ 6512 w 10000"/>
                  <a:gd name="connsiteY53-5862" fmla="*/ 5119 h 10000"/>
                  <a:gd name="connsiteX54-5863" fmla="*/ 7572 w 10000"/>
                  <a:gd name="connsiteY54-5864" fmla="*/ 6532 h 10000"/>
                  <a:gd name="connsiteX55-5865" fmla="*/ 7042 w 10000"/>
                  <a:gd name="connsiteY55-5866" fmla="*/ 7938 h 10000"/>
                  <a:gd name="connsiteX56-5867" fmla="*/ 5483 w 10000"/>
                  <a:gd name="connsiteY56-5868" fmla="*/ 8218 h 10000"/>
                  <a:gd name="connsiteX57-5869" fmla="*/ 3490 w 10000"/>
                  <a:gd name="connsiteY57-5870" fmla="*/ 8053 h 10000"/>
                  <a:gd name="connsiteX58-5871" fmla="*/ 3345 w 10000"/>
                  <a:gd name="connsiteY58-5872" fmla="*/ 7357 h 10000"/>
                  <a:gd name="connsiteX59-5873" fmla="*/ 3586 w 10000"/>
                  <a:gd name="connsiteY59-5874" fmla="*/ 7082 h 10000"/>
                  <a:gd name="connsiteX60-5875" fmla="*/ 3683 w 10000"/>
                  <a:gd name="connsiteY60-5876" fmla="*/ 6880 h 10000"/>
                  <a:gd name="connsiteX61-5877" fmla="*/ 3490 w 10000"/>
                  <a:gd name="connsiteY61-5878" fmla="*/ 6770 h 10000"/>
                  <a:gd name="connsiteX62-5879" fmla="*/ 3072 w 10000"/>
                  <a:gd name="connsiteY62-5880" fmla="*/ 7247 h 10000"/>
                  <a:gd name="connsiteX63-5881" fmla="*/ 3249 w 10000"/>
                  <a:gd name="connsiteY63-5882" fmla="*/ 8255 h 10000"/>
                  <a:gd name="connsiteX64-5883" fmla="*/ 3249 w 10000"/>
                  <a:gd name="connsiteY64-5884" fmla="*/ 8273 h 10000"/>
                  <a:gd name="connsiteX65-5885" fmla="*/ 4680 w 10000"/>
                  <a:gd name="connsiteY65-5886" fmla="*/ 8825 h 10000"/>
                  <a:gd name="connsiteX66-5887" fmla="*/ 5354 w 10000"/>
                  <a:gd name="connsiteY66-5888" fmla="*/ 8677 h 10000"/>
                  <a:gd name="connsiteX67-5889" fmla="*/ 3393 w 10000"/>
                  <a:gd name="connsiteY67-5890" fmla="*/ 9998 h 10000"/>
                  <a:gd name="connsiteX68-5891" fmla="*/ 2253 w 10000"/>
                  <a:gd name="connsiteY68-5892" fmla="*/ 9228 h 10000"/>
                  <a:gd name="connsiteX69-5893" fmla="*/ 1224 w 10000"/>
                  <a:gd name="connsiteY69-5894" fmla="*/ 7137 h 10000"/>
                  <a:gd name="connsiteX70-5895" fmla="*/ 3 w 10000"/>
                  <a:gd name="connsiteY70-5896" fmla="*/ 4954 h 10000"/>
                  <a:gd name="connsiteX0-5897" fmla="*/ 3 w 10000"/>
                  <a:gd name="connsiteY0-5898" fmla="*/ 4954 h 10000"/>
                  <a:gd name="connsiteX1-5899" fmla="*/ 726 w 10000"/>
                  <a:gd name="connsiteY1-5900" fmla="*/ 3028 h 10000"/>
                  <a:gd name="connsiteX2-5901" fmla="*/ 1337 w 10000"/>
                  <a:gd name="connsiteY2-5902" fmla="*/ 1635 h 10000"/>
                  <a:gd name="connsiteX3-5903" fmla="*/ 3233 w 10000"/>
                  <a:gd name="connsiteY3-5904" fmla="*/ 773 h 10000"/>
                  <a:gd name="connsiteX4-5905" fmla="*/ 5997 w 10000"/>
                  <a:gd name="connsiteY4-5906" fmla="*/ 424 h 10000"/>
                  <a:gd name="connsiteX5-5907" fmla="*/ 8488 w 10000"/>
                  <a:gd name="connsiteY5-5908" fmla="*/ 1452 h 10000"/>
                  <a:gd name="connsiteX6-5909" fmla="*/ 9693 w 10000"/>
                  <a:gd name="connsiteY6-5910" fmla="*/ 4661 h 10000"/>
                  <a:gd name="connsiteX7-5911" fmla="*/ 7765 w 10000"/>
                  <a:gd name="connsiteY7-5912" fmla="*/ 5852 h 10000"/>
                  <a:gd name="connsiteX8-5913" fmla="*/ 6752 w 10000"/>
                  <a:gd name="connsiteY8-5914" fmla="*/ 4844 h 10000"/>
                  <a:gd name="connsiteX9-5915" fmla="*/ 7444 w 10000"/>
                  <a:gd name="connsiteY9-5916" fmla="*/ 2845 h 10000"/>
                  <a:gd name="connsiteX10-5917" fmla="*/ 8680 w 10000"/>
                  <a:gd name="connsiteY10-5918" fmla="*/ 2808 h 10000"/>
                  <a:gd name="connsiteX11-5919" fmla="*/ 8873 w 10000"/>
                  <a:gd name="connsiteY11-5920" fmla="*/ 3799 h 10000"/>
                  <a:gd name="connsiteX12-5921" fmla="*/ 8568 w 10000"/>
                  <a:gd name="connsiteY12-5922" fmla="*/ 4203 h 10000"/>
                  <a:gd name="connsiteX13-5923" fmla="*/ 7941 w 10000"/>
                  <a:gd name="connsiteY13-5924" fmla="*/ 4184 h 10000"/>
                  <a:gd name="connsiteX14-5925" fmla="*/ 7748 w 10000"/>
                  <a:gd name="connsiteY14-5926" fmla="*/ 4276 h 10000"/>
                  <a:gd name="connsiteX15-5927" fmla="*/ 7829 w 10000"/>
                  <a:gd name="connsiteY15-5928" fmla="*/ 4496 h 10000"/>
                  <a:gd name="connsiteX16-5929" fmla="*/ 8664 w 10000"/>
                  <a:gd name="connsiteY16-5930" fmla="*/ 4514 h 10000"/>
                  <a:gd name="connsiteX17-5931" fmla="*/ 9163 w 10000"/>
                  <a:gd name="connsiteY17-5932" fmla="*/ 3928 h 10000"/>
                  <a:gd name="connsiteX18-5933" fmla="*/ 8857 w 10000"/>
                  <a:gd name="connsiteY18-5934" fmla="*/ 2533 h 10000"/>
                  <a:gd name="connsiteX19-5935" fmla="*/ 7637 w 10000"/>
                  <a:gd name="connsiteY19-5936" fmla="*/ 2350 h 10000"/>
                  <a:gd name="connsiteX20-5937" fmla="*/ 6720 w 10000"/>
                  <a:gd name="connsiteY20-5938" fmla="*/ 1360 h 10000"/>
                  <a:gd name="connsiteX21-5939" fmla="*/ 5627 w 10000"/>
                  <a:gd name="connsiteY21-5940" fmla="*/ 1470 h 10000"/>
                  <a:gd name="connsiteX22-5941" fmla="*/ 4390 w 10000"/>
                  <a:gd name="connsiteY22-5942" fmla="*/ 902 h 10000"/>
                  <a:gd name="connsiteX23-5943" fmla="*/ 3442 w 10000"/>
                  <a:gd name="connsiteY23-5944" fmla="*/ 1543 h 10000"/>
                  <a:gd name="connsiteX24-5945" fmla="*/ 3201 w 10000"/>
                  <a:gd name="connsiteY24-5946" fmla="*/ 2277 h 10000"/>
                  <a:gd name="connsiteX25-5947" fmla="*/ 1578 w 10000"/>
                  <a:gd name="connsiteY25-5948" fmla="*/ 2771 h 10000"/>
                  <a:gd name="connsiteX26-5949" fmla="*/ 1257 w 10000"/>
                  <a:gd name="connsiteY26-5950" fmla="*/ 4203 h 10000"/>
                  <a:gd name="connsiteX27-5951" fmla="*/ 902 w 10000"/>
                  <a:gd name="connsiteY27-5952" fmla="*/ 5486 h 10000"/>
                  <a:gd name="connsiteX28-5953" fmla="*/ 1417 w 10000"/>
                  <a:gd name="connsiteY28-5954" fmla="*/ 6294 h 10000"/>
                  <a:gd name="connsiteX29-5955" fmla="*/ 2670 w 10000"/>
                  <a:gd name="connsiteY29-5956" fmla="*/ 6129 h 10000"/>
                  <a:gd name="connsiteX30-5957" fmla="*/ 4518 w 10000"/>
                  <a:gd name="connsiteY30-5958" fmla="*/ 6092 h 10000"/>
                  <a:gd name="connsiteX31-5959" fmla="*/ 5531 w 10000"/>
                  <a:gd name="connsiteY31-5960" fmla="*/ 6642 h 10000"/>
                  <a:gd name="connsiteX32-5961" fmla="*/ 5611 w 10000"/>
                  <a:gd name="connsiteY32-5962" fmla="*/ 6642 h 10000"/>
                  <a:gd name="connsiteX33-5963" fmla="*/ 6093 w 10000"/>
                  <a:gd name="connsiteY33-5964" fmla="*/ 6129 h 10000"/>
                  <a:gd name="connsiteX34-5965" fmla="*/ 6013 w 10000"/>
                  <a:gd name="connsiteY34-5966" fmla="*/ 5907 h 10000"/>
                  <a:gd name="connsiteX35-5967" fmla="*/ 5820 w 10000"/>
                  <a:gd name="connsiteY35-5968" fmla="*/ 5981 h 10000"/>
                  <a:gd name="connsiteX36-5969" fmla="*/ 5547 w 10000"/>
                  <a:gd name="connsiteY36-5970" fmla="*/ 6312 h 10000"/>
                  <a:gd name="connsiteX37-5971" fmla="*/ 4695 w 10000"/>
                  <a:gd name="connsiteY37-5972" fmla="*/ 5834 h 10000"/>
                  <a:gd name="connsiteX38-5973" fmla="*/ 2510 w 10000"/>
                  <a:gd name="connsiteY38-5974" fmla="*/ 5852 h 10000"/>
                  <a:gd name="connsiteX39-5975" fmla="*/ 1545 w 10000"/>
                  <a:gd name="connsiteY39-5976" fmla="*/ 5981 h 10000"/>
                  <a:gd name="connsiteX40-5977" fmla="*/ 1208 w 10000"/>
                  <a:gd name="connsiteY40-5978" fmla="*/ 5431 h 10000"/>
                  <a:gd name="connsiteX41-5979" fmla="*/ 1514 w 10000"/>
                  <a:gd name="connsiteY41-5980" fmla="*/ 4386 h 10000"/>
                  <a:gd name="connsiteX42-5981" fmla="*/ 1561 w 10000"/>
                  <a:gd name="connsiteY42-5982" fmla="*/ 4203 h 10000"/>
                  <a:gd name="connsiteX43-5983" fmla="*/ 1787 w 10000"/>
                  <a:gd name="connsiteY43-5984" fmla="*/ 2991 h 10000"/>
                  <a:gd name="connsiteX44-5985" fmla="*/ 3136 w 10000"/>
                  <a:gd name="connsiteY44-5986" fmla="*/ 2606 h 10000"/>
                  <a:gd name="connsiteX45-5987" fmla="*/ 3876 w 10000"/>
                  <a:gd name="connsiteY45-5988" fmla="*/ 3799 h 10000"/>
                  <a:gd name="connsiteX46-5989" fmla="*/ 2703 w 10000"/>
                  <a:gd name="connsiteY46-5990" fmla="*/ 4569 h 10000"/>
                  <a:gd name="connsiteX47-5991" fmla="*/ 2719 w 10000"/>
                  <a:gd name="connsiteY47-5992" fmla="*/ 4808 h 10000"/>
                  <a:gd name="connsiteX48-5993" fmla="*/ 2927 w 10000"/>
                  <a:gd name="connsiteY48-5994" fmla="*/ 4771 h 10000"/>
                  <a:gd name="connsiteX49-5995" fmla="*/ 4744 w 10000"/>
                  <a:gd name="connsiteY49-5996" fmla="*/ 4423 h 10000"/>
                  <a:gd name="connsiteX50-5997" fmla="*/ 4937 w 10000"/>
                  <a:gd name="connsiteY50-5998" fmla="*/ 4423 h 10000"/>
                  <a:gd name="connsiteX51-5999" fmla="*/ 5804 w 10000"/>
                  <a:gd name="connsiteY51-6000" fmla="*/ 4184 h 10000"/>
                  <a:gd name="connsiteX52-6001" fmla="*/ 6383 w 10000"/>
                  <a:gd name="connsiteY52-6002" fmla="*/ 4973 h 10000"/>
                  <a:gd name="connsiteX53-6003" fmla="*/ 6512 w 10000"/>
                  <a:gd name="connsiteY53-6004" fmla="*/ 5119 h 10000"/>
                  <a:gd name="connsiteX54-6005" fmla="*/ 7572 w 10000"/>
                  <a:gd name="connsiteY54-6006" fmla="*/ 6532 h 10000"/>
                  <a:gd name="connsiteX55-6007" fmla="*/ 6991 w 10000"/>
                  <a:gd name="connsiteY55-6008" fmla="*/ 7909 h 10000"/>
                  <a:gd name="connsiteX56-6009" fmla="*/ 5483 w 10000"/>
                  <a:gd name="connsiteY56-6010" fmla="*/ 8218 h 10000"/>
                  <a:gd name="connsiteX57-6011" fmla="*/ 3490 w 10000"/>
                  <a:gd name="connsiteY57-6012" fmla="*/ 8053 h 10000"/>
                  <a:gd name="connsiteX58-6013" fmla="*/ 3345 w 10000"/>
                  <a:gd name="connsiteY58-6014" fmla="*/ 7357 h 10000"/>
                  <a:gd name="connsiteX59-6015" fmla="*/ 3586 w 10000"/>
                  <a:gd name="connsiteY59-6016" fmla="*/ 7082 h 10000"/>
                  <a:gd name="connsiteX60-6017" fmla="*/ 3683 w 10000"/>
                  <a:gd name="connsiteY60-6018" fmla="*/ 6880 h 10000"/>
                  <a:gd name="connsiteX61-6019" fmla="*/ 3490 w 10000"/>
                  <a:gd name="connsiteY61-6020" fmla="*/ 6770 h 10000"/>
                  <a:gd name="connsiteX62-6021" fmla="*/ 3072 w 10000"/>
                  <a:gd name="connsiteY62-6022" fmla="*/ 7247 h 10000"/>
                  <a:gd name="connsiteX63-6023" fmla="*/ 3249 w 10000"/>
                  <a:gd name="connsiteY63-6024" fmla="*/ 8255 h 10000"/>
                  <a:gd name="connsiteX64-6025" fmla="*/ 3249 w 10000"/>
                  <a:gd name="connsiteY64-6026" fmla="*/ 8273 h 10000"/>
                  <a:gd name="connsiteX65-6027" fmla="*/ 4680 w 10000"/>
                  <a:gd name="connsiteY65-6028" fmla="*/ 8825 h 10000"/>
                  <a:gd name="connsiteX66-6029" fmla="*/ 5354 w 10000"/>
                  <a:gd name="connsiteY66-6030" fmla="*/ 8677 h 10000"/>
                  <a:gd name="connsiteX67-6031" fmla="*/ 3393 w 10000"/>
                  <a:gd name="connsiteY67-6032" fmla="*/ 9998 h 10000"/>
                  <a:gd name="connsiteX68-6033" fmla="*/ 2253 w 10000"/>
                  <a:gd name="connsiteY68-6034" fmla="*/ 9228 h 10000"/>
                  <a:gd name="connsiteX69-6035" fmla="*/ 1224 w 10000"/>
                  <a:gd name="connsiteY69-6036" fmla="*/ 7137 h 10000"/>
                  <a:gd name="connsiteX70-6037" fmla="*/ 3 w 10000"/>
                  <a:gd name="connsiteY70-6038" fmla="*/ 4954 h 10000"/>
                  <a:gd name="connsiteX0-6039" fmla="*/ 3 w 10000"/>
                  <a:gd name="connsiteY0-6040" fmla="*/ 4954 h 10000"/>
                  <a:gd name="connsiteX1-6041" fmla="*/ 726 w 10000"/>
                  <a:gd name="connsiteY1-6042" fmla="*/ 3028 h 10000"/>
                  <a:gd name="connsiteX2-6043" fmla="*/ 1337 w 10000"/>
                  <a:gd name="connsiteY2-6044" fmla="*/ 1635 h 10000"/>
                  <a:gd name="connsiteX3-6045" fmla="*/ 3233 w 10000"/>
                  <a:gd name="connsiteY3-6046" fmla="*/ 773 h 10000"/>
                  <a:gd name="connsiteX4-6047" fmla="*/ 5997 w 10000"/>
                  <a:gd name="connsiteY4-6048" fmla="*/ 424 h 10000"/>
                  <a:gd name="connsiteX5-6049" fmla="*/ 8488 w 10000"/>
                  <a:gd name="connsiteY5-6050" fmla="*/ 1452 h 10000"/>
                  <a:gd name="connsiteX6-6051" fmla="*/ 9693 w 10000"/>
                  <a:gd name="connsiteY6-6052" fmla="*/ 4661 h 10000"/>
                  <a:gd name="connsiteX7-6053" fmla="*/ 7765 w 10000"/>
                  <a:gd name="connsiteY7-6054" fmla="*/ 5852 h 10000"/>
                  <a:gd name="connsiteX8-6055" fmla="*/ 6752 w 10000"/>
                  <a:gd name="connsiteY8-6056" fmla="*/ 4844 h 10000"/>
                  <a:gd name="connsiteX9-6057" fmla="*/ 7444 w 10000"/>
                  <a:gd name="connsiteY9-6058" fmla="*/ 2845 h 10000"/>
                  <a:gd name="connsiteX10-6059" fmla="*/ 8680 w 10000"/>
                  <a:gd name="connsiteY10-6060" fmla="*/ 2808 h 10000"/>
                  <a:gd name="connsiteX11-6061" fmla="*/ 8873 w 10000"/>
                  <a:gd name="connsiteY11-6062" fmla="*/ 3799 h 10000"/>
                  <a:gd name="connsiteX12-6063" fmla="*/ 8568 w 10000"/>
                  <a:gd name="connsiteY12-6064" fmla="*/ 4203 h 10000"/>
                  <a:gd name="connsiteX13-6065" fmla="*/ 7941 w 10000"/>
                  <a:gd name="connsiteY13-6066" fmla="*/ 4184 h 10000"/>
                  <a:gd name="connsiteX14-6067" fmla="*/ 7748 w 10000"/>
                  <a:gd name="connsiteY14-6068" fmla="*/ 4276 h 10000"/>
                  <a:gd name="connsiteX15-6069" fmla="*/ 7829 w 10000"/>
                  <a:gd name="connsiteY15-6070" fmla="*/ 4496 h 10000"/>
                  <a:gd name="connsiteX16-6071" fmla="*/ 8664 w 10000"/>
                  <a:gd name="connsiteY16-6072" fmla="*/ 4514 h 10000"/>
                  <a:gd name="connsiteX17-6073" fmla="*/ 9163 w 10000"/>
                  <a:gd name="connsiteY17-6074" fmla="*/ 3928 h 10000"/>
                  <a:gd name="connsiteX18-6075" fmla="*/ 8857 w 10000"/>
                  <a:gd name="connsiteY18-6076" fmla="*/ 2533 h 10000"/>
                  <a:gd name="connsiteX19-6077" fmla="*/ 7637 w 10000"/>
                  <a:gd name="connsiteY19-6078" fmla="*/ 2350 h 10000"/>
                  <a:gd name="connsiteX20-6079" fmla="*/ 6720 w 10000"/>
                  <a:gd name="connsiteY20-6080" fmla="*/ 1360 h 10000"/>
                  <a:gd name="connsiteX21-6081" fmla="*/ 5627 w 10000"/>
                  <a:gd name="connsiteY21-6082" fmla="*/ 1470 h 10000"/>
                  <a:gd name="connsiteX22-6083" fmla="*/ 4390 w 10000"/>
                  <a:gd name="connsiteY22-6084" fmla="*/ 902 h 10000"/>
                  <a:gd name="connsiteX23-6085" fmla="*/ 3442 w 10000"/>
                  <a:gd name="connsiteY23-6086" fmla="*/ 1543 h 10000"/>
                  <a:gd name="connsiteX24-6087" fmla="*/ 3201 w 10000"/>
                  <a:gd name="connsiteY24-6088" fmla="*/ 2277 h 10000"/>
                  <a:gd name="connsiteX25-6089" fmla="*/ 1578 w 10000"/>
                  <a:gd name="connsiteY25-6090" fmla="*/ 2771 h 10000"/>
                  <a:gd name="connsiteX26-6091" fmla="*/ 1257 w 10000"/>
                  <a:gd name="connsiteY26-6092" fmla="*/ 4203 h 10000"/>
                  <a:gd name="connsiteX27-6093" fmla="*/ 902 w 10000"/>
                  <a:gd name="connsiteY27-6094" fmla="*/ 5486 h 10000"/>
                  <a:gd name="connsiteX28-6095" fmla="*/ 1417 w 10000"/>
                  <a:gd name="connsiteY28-6096" fmla="*/ 6294 h 10000"/>
                  <a:gd name="connsiteX29-6097" fmla="*/ 2670 w 10000"/>
                  <a:gd name="connsiteY29-6098" fmla="*/ 6129 h 10000"/>
                  <a:gd name="connsiteX30-6099" fmla="*/ 4518 w 10000"/>
                  <a:gd name="connsiteY30-6100" fmla="*/ 6092 h 10000"/>
                  <a:gd name="connsiteX31-6101" fmla="*/ 5531 w 10000"/>
                  <a:gd name="connsiteY31-6102" fmla="*/ 6642 h 10000"/>
                  <a:gd name="connsiteX32-6103" fmla="*/ 5611 w 10000"/>
                  <a:gd name="connsiteY32-6104" fmla="*/ 6642 h 10000"/>
                  <a:gd name="connsiteX33-6105" fmla="*/ 6093 w 10000"/>
                  <a:gd name="connsiteY33-6106" fmla="*/ 6129 h 10000"/>
                  <a:gd name="connsiteX34-6107" fmla="*/ 6013 w 10000"/>
                  <a:gd name="connsiteY34-6108" fmla="*/ 5907 h 10000"/>
                  <a:gd name="connsiteX35-6109" fmla="*/ 5820 w 10000"/>
                  <a:gd name="connsiteY35-6110" fmla="*/ 5981 h 10000"/>
                  <a:gd name="connsiteX36-6111" fmla="*/ 5547 w 10000"/>
                  <a:gd name="connsiteY36-6112" fmla="*/ 6312 h 10000"/>
                  <a:gd name="connsiteX37-6113" fmla="*/ 4695 w 10000"/>
                  <a:gd name="connsiteY37-6114" fmla="*/ 5834 h 10000"/>
                  <a:gd name="connsiteX38-6115" fmla="*/ 2510 w 10000"/>
                  <a:gd name="connsiteY38-6116" fmla="*/ 5852 h 10000"/>
                  <a:gd name="connsiteX39-6117" fmla="*/ 1545 w 10000"/>
                  <a:gd name="connsiteY39-6118" fmla="*/ 5981 h 10000"/>
                  <a:gd name="connsiteX40-6119" fmla="*/ 1208 w 10000"/>
                  <a:gd name="connsiteY40-6120" fmla="*/ 5431 h 10000"/>
                  <a:gd name="connsiteX41-6121" fmla="*/ 1514 w 10000"/>
                  <a:gd name="connsiteY41-6122" fmla="*/ 4386 h 10000"/>
                  <a:gd name="connsiteX42-6123" fmla="*/ 1561 w 10000"/>
                  <a:gd name="connsiteY42-6124" fmla="*/ 4203 h 10000"/>
                  <a:gd name="connsiteX43-6125" fmla="*/ 1787 w 10000"/>
                  <a:gd name="connsiteY43-6126" fmla="*/ 2991 h 10000"/>
                  <a:gd name="connsiteX44-6127" fmla="*/ 3136 w 10000"/>
                  <a:gd name="connsiteY44-6128" fmla="*/ 2606 h 10000"/>
                  <a:gd name="connsiteX45-6129" fmla="*/ 3876 w 10000"/>
                  <a:gd name="connsiteY45-6130" fmla="*/ 3799 h 10000"/>
                  <a:gd name="connsiteX46-6131" fmla="*/ 2703 w 10000"/>
                  <a:gd name="connsiteY46-6132" fmla="*/ 4569 h 10000"/>
                  <a:gd name="connsiteX47-6133" fmla="*/ 2719 w 10000"/>
                  <a:gd name="connsiteY47-6134" fmla="*/ 4808 h 10000"/>
                  <a:gd name="connsiteX48-6135" fmla="*/ 2927 w 10000"/>
                  <a:gd name="connsiteY48-6136" fmla="*/ 4771 h 10000"/>
                  <a:gd name="connsiteX49-6137" fmla="*/ 4744 w 10000"/>
                  <a:gd name="connsiteY49-6138" fmla="*/ 4423 h 10000"/>
                  <a:gd name="connsiteX50-6139" fmla="*/ 4937 w 10000"/>
                  <a:gd name="connsiteY50-6140" fmla="*/ 4423 h 10000"/>
                  <a:gd name="connsiteX51-6141" fmla="*/ 5804 w 10000"/>
                  <a:gd name="connsiteY51-6142" fmla="*/ 4184 h 10000"/>
                  <a:gd name="connsiteX52-6143" fmla="*/ 6383 w 10000"/>
                  <a:gd name="connsiteY52-6144" fmla="*/ 4973 h 10000"/>
                  <a:gd name="connsiteX53-6145" fmla="*/ 6512 w 10000"/>
                  <a:gd name="connsiteY53-6146" fmla="*/ 5119 h 10000"/>
                  <a:gd name="connsiteX54-6147" fmla="*/ 7572 w 10000"/>
                  <a:gd name="connsiteY54-6148" fmla="*/ 6532 h 10000"/>
                  <a:gd name="connsiteX55-6149" fmla="*/ 6991 w 10000"/>
                  <a:gd name="connsiteY55-6150" fmla="*/ 7909 h 10000"/>
                  <a:gd name="connsiteX56-6151" fmla="*/ 5483 w 10000"/>
                  <a:gd name="connsiteY56-6152" fmla="*/ 8218 h 10000"/>
                  <a:gd name="connsiteX57-6153" fmla="*/ 3490 w 10000"/>
                  <a:gd name="connsiteY57-6154" fmla="*/ 8053 h 10000"/>
                  <a:gd name="connsiteX58-6155" fmla="*/ 3345 w 10000"/>
                  <a:gd name="connsiteY58-6156" fmla="*/ 7357 h 10000"/>
                  <a:gd name="connsiteX59-6157" fmla="*/ 3586 w 10000"/>
                  <a:gd name="connsiteY59-6158" fmla="*/ 7082 h 10000"/>
                  <a:gd name="connsiteX60-6159" fmla="*/ 3683 w 10000"/>
                  <a:gd name="connsiteY60-6160" fmla="*/ 6880 h 10000"/>
                  <a:gd name="connsiteX61-6161" fmla="*/ 3490 w 10000"/>
                  <a:gd name="connsiteY61-6162" fmla="*/ 6770 h 10000"/>
                  <a:gd name="connsiteX62-6163" fmla="*/ 3072 w 10000"/>
                  <a:gd name="connsiteY62-6164" fmla="*/ 7247 h 10000"/>
                  <a:gd name="connsiteX63-6165" fmla="*/ 3249 w 10000"/>
                  <a:gd name="connsiteY63-6166" fmla="*/ 8255 h 10000"/>
                  <a:gd name="connsiteX64-6167" fmla="*/ 3249 w 10000"/>
                  <a:gd name="connsiteY64-6168" fmla="*/ 8273 h 10000"/>
                  <a:gd name="connsiteX65-6169" fmla="*/ 4680 w 10000"/>
                  <a:gd name="connsiteY65-6170" fmla="*/ 8825 h 10000"/>
                  <a:gd name="connsiteX66-6171" fmla="*/ 5354 w 10000"/>
                  <a:gd name="connsiteY66-6172" fmla="*/ 8677 h 10000"/>
                  <a:gd name="connsiteX67-6173" fmla="*/ 3393 w 10000"/>
                  <a:gd name="connsiteY67-6174" fmla="*/ 9998 h 10000"/>
                  <a:gd name="connsiteX68-6175" fmla="*/ 2253 w 10000"/>
                  <a:gd name="connsiteY68-6176" fmla="*/ 9228 h 10000"/>
                  <a:gd name="connsiteX69-6177" fmla="*/ 1224 w 10000"/>
                  <a:gd name="connsiteY69-6178" fmla="*/ 7137 h 10000"/>
                  <a:gd name="connsiteX70-6179" fmla="*/ 3 w 10000"/>
                  <a:gd name="connsiteY70-6180" fmla="*/ 4954 h 10000"/>
                  <a:gd name="connsiteX0-6181" fmla="*/ 3 w 10000"/>
                  <a:gd name="connsiteY0-6182" fmla="*/ 4954 h 10000"/>
                  <a:gd name="connsiteX1-6183" fmla="*/ 726 w 10000"/>
                  <a:gd name="connsiteY1-6184" fmla="*/ 3028 h 10000"/>
                  <a:gd name="connsiteX2-6185" fmla="*/ 1337 w 10000"/>
                  <a:gd name="connsiteY2-6186" fmla="*/ 1635 h 10000"/>
                  <a:gd name="connsiteX3-6187" fmla="*/ 3233 w 10000"/>
                  <a:gd name="connsiteY3-6188" fmla="*/ 773 h 10000"/>
                  <a:gd name="connsiteX4-6189" fmla="*/ 5997 w 10000"/>
                  <a:gd name="connsiteY4-6190" fmla="*/ 424 h 10000"/>
                  <a:gd name="connsiteX5-6191" fmla="*/ 8488 w 10000"/>
                  <a:gd name="connsiteY5-6192" fmla="*/ 1452 h 10000"/>
                  <a:gd name="connsiteX6-6193" fmla="*/ 9693 w 10000"/>
                  <a:gd name="connsiteY6-6194" fmla="*/ 4661 h 10000"/>
                  <a:gd name="connsiteX7-6195" fmla="*/ 7765 w 10000"/>
                  <a:gd name="connsiteY7-6196" fmla="*/ 5852 h 10000"/>
                  <a:gd name="connsiteX8-6197" fmla="*/ 6752 w 10000"/>
                  <a:gd name="connsiteY8-6198" fmla="*/ 4844 h 10000"/>
                  <a:gd name="connsiteX9-6199" fmla="*/ 7444 w 10000"/>
                  <a:gd name="connsiteY9-6200" fmla="*/ 2845 h 10000"/>
                  <a:gd name="connsiteX10-6201" fmla="*/ 8680 w 10000"/>
                  <a:gd name="connsiteY10-6202" fmla="*/ 2808 h 10000"/>
                  <a:gd name="connsiteX11-6203" fmla="*/ 8873 w 10000"/>
                  <a:gd name="connsiteY11-6204" fmla="*/ 3799 h 10000"/>
                  <a:gd name="connsiteX12-6205" fmla="*/ 8568 w 10000"/>
                  <a:gd name="connsiteY12-6206" fmla="*/ 4203 h 10000"/>
                  <a:gd name="connsiteX13-6207" fmla="*/ 7941 w 10000"/>
                  <a:gd name="connsiteY13-6208" fmla="*/ 4184 h 10000"/>
                  <a:gd name="connsiteX14-6209" fmla="*/ 7748 w 10000"/>
                  <a:gd name="connsiteY14-6210" fmla="*/ 4276 h 10000"/>
                  <a:gd name="connsiteX15-6211" fmla="*/ 7829 w 10000"/>
                  <a:gd name="connsiteY15-6212" fmla="*/ 4496 h 10000"/>
                  <a:gd name="connsiteX16-6213" fmla="*/ 8664 w 10000"/>
                  <a:gd name="connsiteY16-6214" fmla="*/ 4514 h 10000"/>
                  <a:gd name="connsiteX17-6215" fmla="*/ 9163 w 10000"/>
                  <a:gd name="connsiteY17-6216" fmla="*/ 3928 h 10000"/>
                  <a:gd name="connsiteX18-6217" fmla="*/ 8857 w 10000"/>
                  <a:gd name="connsiteY18-6218" fmla="*/ 2533 h 10000"/>
                  <a:gd name="connsiteX19-6219" fmla="*/ 7637 w 10000"/>
                  <a:gd name="connsiteY19-6220" fmla="*/ 2350 h 10000"/>
                  <a:gd name="connsiteX20-6221" fmla="*/ 6720 w 10000"/>
                  <a:gd name="connsiteY20-6222" fmla="*/ 1360 h 10000"/>
                  <a:gd name="connsiteX21-6223" fmla="*/ 5627 w 10000"/>
                  <a:gd name="connsiteY21-6224" fmla="*/ 1470 h 10000"/>
                  <a:gd name="connsiteX22-6225" fmla="*/ 4390 w 10000"/>
                  <a:gd name="connsiteY22-6226" fmla="*/ 902 h 10000"/>
                  <a:gd name="connsiteX23-6227" fmla="*/ 3442 w 10000"/>
                  <a:gd name="connsiteY23-6228" fmla="*/ 1543 h 10000"/>
                  <a:gd name="connsiteX24-6229" fmla="*/ 3201 w 10000"/>
                  <a:gd name="connsiteY24-6230" fmla="*/ 2277 h 10000"/>
                  <a:gd name="connsiteX25-6231" fmla="*/ 1578 w 10000"/>
                  <a:gd name="connsiteY25-6232" fmla="*/ 2771 h 10000"/>
                  <a:gd name="connsiteX26-6233" fmla="*/ 1257 w 10000"/>
                  <a:gd name="connsiteY26-6234" fmla="*/ 4203 h 10000"/>
                  <a:gd name="connsiteX27-6235" fmla="*/ 902 w 10000"/>
                  <a:gd name="connsiteY27-6236" fmla="*/ 5486 h 10000"/>
                  <a:gd name="connsiteX28-6237" fmla="*/ 1417 w 10000"/>
                  <a:gd name="connsiteY28-6238" fmla="*/ 6294 h 10000"/>
                  <a:gd name="connsiteX29-6239" fmla="*/ 2670 w 10000"/>
                  <a:gd name="connsiteY29-6240" fmla="*/ 6129 h 10000"/>
                  <a:gd name="connsiteX30-6241" fmla="*/ 4518 w 10000"/>
                  <a:gd name="connsiteY30-6242" fmla="*/ 6092 h 10000"/>
                  <a:gd name="connsiteX31-6243" fmla="*/ 5531 w 10000"/>
                  <a:gd name="connsiteY31-6244" fmla="*/ 6642 h 10000"/>
                  <a:gd name="connsiteX32-6245" fmla="*/ 5611 w 10000"/>
                  <a:gd name="connsiteY32-6246" fmla="*/ 6642 h 10000"/>
                  <a:gd name="connsiteX33-6247" fmla="*/ 6093 w 10000"/>
                  <a:gd name="connsiteY33-6248" fmla="*/ 6129 h 10000"/>
                  <a:gd name="connsiteX34-6249" fmla="*/ 6013 w 10000"/>
                  <a:gd name="connsiteY34-6250" fmla="*/ 5907 h 10000"/>
                  <a:gd name="connsiteX35-6251" fmla="*/ 5820 w 10000"/>
                  <a:gd name="connsiteY35-6252" fmla="*/ 5981 h 10000"/>
                  <a:gd name="connsiteX36-6253" fmla="*/ 5547 w 10000"/>
                  <a:gd name="connsiteY36-6254" fmla="*/ 6312 h 10000"/>
                  <a:gd name="connsiteX37-6255" fmla="*/ 4695 w 10000"/>
                  <a:gd name="connsiteY37-6256" fmla="*/ 5834 h 10000"/>
                  <a:gd name="connsiteX38-6257" fmla="*/ 2510 w 10000"/>
                  <a:gd name="connsiteY38-6258" fmla="*/ 5852 h 10000"/>
                  <a:gd name="connsiteX39-6259" fmla="*/ 1545 w 10000"/>
                  <a:gd name="connsiteY39-6260" fmla="*/ 5981 h 10000"/>
                  <a:gd name="connsiteX40-6261" fmla="*/ 1208 w 10000"/>
                  <a:gd name="connsiteY40-6262" fmla="*/ 5431 h 10000"/>
                  <a:gd name="connsiteX41-6263" fmla="*/ 1514 w 10000"/>
                  <a:gd name="connsiteY41-6264" fmla="*/ 4386 h 10000"/>
                  <a:gd name="connsiteX42-6265" fmla="*/ 1561 w 10000"/>
                  <a:gd name="connsiteY42-6266" fmla="*/ 4203 h 10000"/>
                  <a:gd name="connsiteX43-6267" fmla="*/ 1787 w 10000"/>
                  <a:gd name="connsiteY43-6268" fmla="*/ 2991 h 10000"/>
                  <a:gd name="connsiteX44-6269" fmla="*/ 3136 w 10000"/>
                  <a:gd name="connsiteY44-6270" fmla="*/ 2606 h 10000"/>
                  <a:gd name="connsiteX45-6271" fmla="*/ 3876 w 10000"/>
                  <a:gd name="connsiteY45-6272" fmla="*/ 3799 h 10000"/>
                  <a:gd name="connsiteX46-6273" fmla="*/ 2703 w 10000"/>
                  <a:gd name="connsiteY46-6274" fmla="*/ 4569 h 10000"/>
                  <a:gd name="connsiteX47-6275" fmla="*/ 2719 w 10000"/>
                  <a:gd name="connsiteY47-6276" fmla="*/ 4808 h 10000"/>
                  <a:gd name="connsiteX48-6277" fmla="*/ 2927 w 10000"/>
                  <a:gd name="connsiteY48-6278" fmla="*/ 4771 h 10000"/>
                  <a:gd name="connsiteX49-6279" fmla="*/ 4744 w 10000"/>
                  <a:gd name="connsiteY49-6280" fmla="*/ 4423 h 10000"/>
                  <a:gd name="connsiteX50-6281" fmla="*/ 4937 w 10000"/>
                  <a:gd name="connsiteY50-6282" fmla="*/ 4423 h 10000"/>
                  <a:gd name="connsiteX51-6283" fmla="*/ 5804 w 10000"/>
                  <a:gd name="connsiteY51-6284" fmla="*/ 4184 h 10000"/>
                  <a:gd name="connsiteX52-6285" fmla="*/ 6383 w 10000"/>
                  <a:gd name="connsiteY52-6286" fmla="*/ 4973 h 10000"/>
                  <a:gd name="connsiteX53-6287" fmla="*/ 6512 w 10000"/>
                  <a:gd name="connsiteY53-6288" fmla="*/ 5119 h 10000"/>
                  <a:gd name="connsiteX54-6289" fmla="*/ 7572 w 10000"/>
                  <a:gd name="connsiteY54-6290" fmla="*/ 6532 h 10000"/>
                  <a:gd name="connsiteX55-6291" fmla="*/ 6991 w 10000"/>
                  <a:gd name="connsiteY55-6292" fmla="*/ 7909 h 10000"/>
                  <a:gd name="connsiteX56-6293" fmla="*/ 5483 w 10000"/>
                  <a:gd name="connsiteY56-6294" fmla="*/ 8218 h 10000"/>
                  <a:gd name="connsiteX57-6295" fmla="*/ 3490 w 10000"/>
                  <a:gd name="connsiteY57-6296" fmla="*/ 8053 h 10000"/>
                  <a:gd name="connsiteX58-6297" fmla="*/ 3345 w 10000"/>
                  <a:gd name="connsiteY58-6298" fmla="*/ 7357 h 10000"/>
                  <a:gd name="connsiteX59-6299" fmla="*/ 3586 w 10000"/>
                  <a:gd name="connsiteY59-6300" fmla="*/ 7082 h 10000"/>
                  <a:gd name="connsiteX60-6301" fmla="*/ 3683 w 10000"/>
                  <a:gd name="connsiteY60-6302" fmla="*/ 6880 h 10000"/>
                  <a:gd name="connsiteX61-6303" fmla="*/ 3490 w 10000"/>
                  <a:gd name="connsiteY61-6304" fmla="*/ 6770 h 10000"/>
                  <a:gd name="connsiteX62-6305" fmla="*/ 3072 w 10000"/>
                  <a:gd name="connsiteY62-6306" fmla="*/ 7247 h 10000"/>
                  <a:gd name="connsiteX63-6307" fmla="*/ 3249 w 10000"/>
                  <a:gd name="connsiteY63-6308" fmla="*/ 8255 h 10000"/>
                  <a:gd name="connsiteX64-6309" fmla="*/ 3249 w 10000"/>
                  <a:gd name="connsiteY64-6310" fmla="*/ 8273 h 10000"/>
                  <a:gd name="connsiteX65-6311" fmla="*/ 4680 w 10000"/>
                  <a:gd name="connsiteY65-6312" fmla="*/ 8825 h 10000"/>
                  <a:gd name="connsiteX66-6313" fmla="*/ 5354 w 10000"/>
                  <a:gd name="connsiteY66-6314" fmla="*/ 8677 h 10000"/>
                  <a:gd name="connsiteX67-6315" fmla="*/ 3393 w 10000"/>
                  <a:gd name="connsiteY67-6316" fmla="*/ 9998 h 10000"/>
                  <a:gd name="connsiteX68-6317" fmla="*/ 2253 w 10000"/>
                  <a:gd name="connsiteY68-6318" fmla="*/ 9228 h 10000"/>
                  <a:gd name="connsiteX69-6319" fmla="*/ 1224 w 10000"/>
                  <a:gd name="connsiteY69-6320" fmla="*/ 7137 h 10000"/>
                  <a:gd name="connsiteX70-6321" fmla="*/ 3 w 10000"/>
                  <a:gd name="connsiteY70-6322" fmla="*/ 4954 h 10000"/>
                  <a:gd name="connsiteX0-6323" fmla="*/ 3 w 10000"/>
                  <a:gd name="connsiteY0-6324" fmla="*/ 4954 h 10000"/>
                  <a:gd name="connsiteX1-6325" fmla="*/ 726 w 10000"/>
                  <a:gd name="connsiteY1-6326" fmla="*/ 3028 h 10000"/>
                  <a:gd name="connsiteX2-6327" fmla="*/ 1337 w 10000"/>
                  <a:gd name="connsiteY2-6328" fmla="*/ 1635 h 10000"/>
                  <a:gd name="connsiteX3-6329" fmla="*/ 3233 w 10000"/>
                  <a:gd name="connsiteY3-6330" fmla="*/ 773 h 10000"/>
                  <a:gd name="connsiteX4-6331" fmla="*/ 5997 w 10000"/>
                  <a:gd name="connsiteY4-6332" fmla="*/ 424 h 10000"/>
                  <a:gd name="connsiteX5-6333" fmla="*/ 8488 w 10000"/>
                  <a:gd name="connsiteY5-6334" fmla="*/ 1452 h 10000"/>
                  <a:gd name="connsiteX6-6335" fmla="*/ 9693 w 10000"/>
                  <a:gd name="connsiteY6-6336" fmla="*/ 4661 h 10000"/>
                  <a:gd name="connsiteX7-6337" fmla="*/ 7765 w 10000"/>
                  <a:gd name="connsiteY7-6338" fmla="*/ 5852 h 10000"/>
                  <a:gd name="connsiteX8-6339" fmla="*/ 6752 w 10000"/>
                  <a:gd name="connsiteY8-6340" fmla="*/ 4844 h 10000"/>
                  <a:gd name="connsiteX9-6341" fmla="*/ 7444 w 10000"/>
                  <a:gd name="connsiteY9-6342" fmla="*/ 2845 h 10000"/>
                  <a:gd name="connsiteX10-6343" fmla="*/ 8680 w 10000"/>
                  <a:gd name="connsiteY10-6344" fmla="*/ 2808 h 10000"/>
                  <a:gd name="connsiteX11-6345" fmla="*/ 8873 w 10000"/>
                  <a:gd name="connsiteY11-6346" fmla="*/ 3799 h 10000"/>
                  <a:gd name="connsiteX12-6347" fmla="*/ 8568 w 10000"/>
                  <a:gd name="connsiteY12-6348" fmla="*/ 4203 h 10000"/>
                  <a:gd name="connsiteX13-6349" fmla="*/ 7941 w 10000"/>
                  <a:gd name="connsiteY13-6350" fmla="*/ 4184 h 10000"/>
                  <a:gd name="connsiteX14-6351" fmla="*/ 7748 w 10000"/>
                  <a:gd name="connsiteY14-6352" fmla="*/ 4276 h 10000"/>
                  <a:gd name="connsiteX15-6353" fmla="*/ 7829 w 10000"/>
                  <a:gd name="connsiteY15-6354" fmla="*/ 4496 h 10000"/>
                  <a:gd name="connsiteX16-6355" fmla="*/ 8664 w 10000"/>
                  <a:gd name="connsiteY16-6356" fmla="*/ 4514 h 10000"/>
                  <a:gd name="connsiteX17-6357" fmla="*/ 9163 w 10000"/>
                  <a:gd name="connsiteY17-6358" fmla="*/ 3928 h 10000"/>
                  <a:gd name="connsiteX18-6359" fmla="*/ 8857 w 10000"/>
                  <a:gd name="connsiteY18-6360" fmla="*/ 2533 h 10000"/>
                  <a:gd name="connsiteX19-6361" fmla="*/ 7637 w 10000"/>
                  <a:gd name="connsiteY19-6362" fmla="*/ 2350 h 10000"/>
                  <a:gd name="connsiteX20-6363" fmla="*/ 6720 w 10000"/>
                  <a:gd name="connsiteY20-6364" fmla="*/ 1360 h 10000"/>
                  <a:gd name="connsiteX21-6365" fmla="*/ 5627 w 10000"/>
                  <a:gd name="connsiteY21-6366" fmla="*/ 1470 h 10000"/>
                  <a:gd name="connsiteX22-6367" fmla="*/ 4390 w 10000"/>
                  <a:gd name="connsiteY22-6368" fmla="*/ 902 h 10000"/>
                  <a:gd name="connsiteX23-6369" fmla="*/ 3442 w 10000"/>
                  <a:gd name="connsiteY23-6370" fmla="*/ 1543 h 10000"/>
                  <a:gd name="connsiteX24-6371" fmla="*/ 3201 w 10000"/>
                  <a:gd name="connsiteY24-6372" fmla="*/ 2277 h 10000"/>
                  <a:gd name="connsiteX25-6373" fmla="*/ 1578 w 10000"/>
                  <a:gd name="connsiteY25-6374" fmla="*/ 2771 h 10000"/>
                  <a:gd name="connsiteX26-6375" fmla="*/ 1257 w 10000"/>
                  <a:gd name="connsiteY26-6376" fmla="*/ 4203 h 10000"/>
                  <a:gd name="connsiteX27-6377" fmla="*/ 902 w 10000"/>
                  <a:gd name="connsiteY27-6378" fmla="*/ 5486 h 10000"/>
                  <a:gd name="connsiteX28-6379" fmla="*/ 1417 w 10000"/>
                  <a:gd name="connsiteY28-6380" fmla="*/ 6294 h 10000"/>
                  <a:gd name="connsiteX29-6381" fmla="*/ 2670 w 10000"/>
                  <a:gd name="connsiteY29-6382" fmla="*/ 6129 h 10000"/>
                  <a:gd name="connsiteX30-6383" fmla="*/ 4518 w 10000"/>
                  <a:gd name="connsiteY30-6384" fmla="*/ 6092 h 10000"/>
                  <a:gd name="connsiteX31-6385" fmla="*/ 5531 w 10000"/>
                  <a:gd name="connsiteY31-6386" fmla="*/ 6642 h 10000"/>
                  <a:gd name="connsiteX32-6387" fmla="*/ 5611 w 10000"/>
                  <a:gd name="connsiteY32-6388" fmla="*/ 6642 h 10000"/>
                  <a:gd name="connsiteX33-6389" fmla="*/ 6093 w 10000"/>
                  <a:gd name="connsiteY33-6390" fmla="*/ 6129 h 10000"/>
                  <a:gd name="connsiteX34-6391" fmla="*/ 6013 w 10000"/>
                  <a:gd name="connsiteY34-6392" fmla="*/ 5907 h 10000"/>
                  <a:gd name="connsiteX35-6393" fmla="*/ 5820 w 10000"/>
                  <a:gd name="connsiteY35-6394" fmla="*/ 5981 h 10000"/>
                  <a:gd name="connsiteX36-6395" fmla="*/ 5547 w 10000"/>
                  <a:gd name="connsiteY36-6396" fmla="*/ 6312 h 10000"/>
                  <a:gd name="connsiteX37-6397" fmla="*/ 4695 w 10000"/>
                  <a:gd name="connsiteY37-6398" fmla="*/ 5834 h 10000"/>
                  <a:gd name="connsiteX38-6399" fmla="*/ 2510 w 10000"/>
                  <a:gd name="connsiteY38-6400" fmla="*/ 5852 h 10000"/>
                  <a:gd name="connsiteX39-6401" fmla="*/ 1545 w 10000"/>
                  <a:gd name="connsiteY39-6402" fmla="*/ 5981 h 10000"/>
                  <a:gd name="connsiteX40-6403" fmla="*/ 1208 w 10000"/>
                  <a:gd name="connsiteY40-6404" fmla="*/ 5431 h 10000"/>
                  <a:gd name="connsiteX41-6405" fmla="*/ 1514 w 10000"/>
                  <a:gd name="connsiteY41-6406" fmla="*/ 4386 h 10000"/>
                  <a:gd name="connsiteX42-6407" fmla="*/ 1561 w 10000"/>
                  <a:gd name="connsiteY42-6408" fmla="*/ 4203 h 10000"/>
                  <a:gd name="connsiteX43-6409" fmla="*/ 1787 w 10000"/>
                  <a:gd name="connsiteY43-6410" fmla="*/ 2991 h 10000"/>
                  <a:gd name="connsiteX44-6411" fmla="*/ 3136 w 10000"/>
                  <a:gd name="connsiteY44-6412" fmla="*/ 2606 h 10000"/>
                  <a:gd name="connsiteX45-6413" fmla="*/ 3876 w 10000"/>
                  <a:gd name="connsiteY45-6414" fmla="*/ 3799 h 10000"/>
                  <a:gd name="connsiteX46-6415" fmla="*/ 2703 w 10000"/>
                  <a:gd name="connsiteY46-6416" fmla="*/ 4569 h 10000"/>
                  <a:gd name="connsiteX47-6417" fmla="*/ 2719 w 10000"/>
                  <a:gd name="connsiteY47-6418" fmla="*/ 4808 h 10000"/>
                  <a:gd name="connsiteX48-6419" fmla="*/ 2927 w 10000"/>
                  <a:gd name="connsiteY48-6420" fmla="*/ 4771 h 10000"/>
                  <a:gd name="connsiteX49-6421" fmla="*/ 4744 w 10000"/>
                  <a:gd name="connsiteY49-6422" fmla="*/ 4423 h 10000"/>
                  <a:gd name="connsiteX50-6423" fmla="*/ 4937 w 10000"/>
                  <a:gd name="connsiteY50-6424" fmla="*/ 4423 h 10000"/>
                  <a:gd name="connsiteX51-6425" fmla="*/ 5804 w 10000"/>
                  <a:gd name="connsiteY51-6426" fmla="*/ 4184 h 10000"/>
                  <a:gd name="connsiteX52-6427" fmla="*/ 6383 w 10000"/>
                  <a:gd name="connsiteY52-6428" fmla="*/ 4973 h 10000"/>
                  <a:gd name="connsiteX53-6429" fmla="*/ 6512 w 10000"/>
                  <a:gd name="connsiteY53-6430" fmla="*/ 5119 h 10000"/>
                  <a:gd name="connsiteX54-6431" fmla="*/ 7572 w 10000"/>
                  <a:gd name="connsiteY54-6432" fmla="*/ 6532 h 10000"/>
                  <a:gd name="connsiteX55-6433" fmla="*/ 6991 w 10000"/>
                  <a:gd name="connsiteY55-6434" fmla="*/ 7909 h 10000"/>
                  <a:gd name="connsiteX56-6435" fmla="*/ 5483 w 10000"/>
                  <a:gd name="connsiteY56-6436" fmla="*/ 8218 h 10000"/>
                  <a:gd name="connsiteX57-6437" fmla="*/ 3490 w 10000"/>
                  <a:gd name="connsiteY57-6438" fmla="*/ 8053 h 10000"/>
                  <a:gd name="connsiteX58-6439" fmla="*/ 3345 w 10000"/>
                  <a:gd name="connsiteY58-6440" fmla="*/ 7357 h 10000"/>
                  <a:gd name="connsiteX59-6441" fmla="*/ 3586 w 10000"/>
                  <a:gd name="connsiteY59-6442" fmla="*/ 7082 h 10000"/>
                  <a:gd name="connsiteX60-6443" fmla="*/ 3683 w 10000"/>
                  <a:gd name="connsiteY60-6444" fmla="*/ 6880 h 10000"/>
                  <a:gd name="connsiteX61-6445" fmla="*/ 3490 w 10000"/>
                  <a:gd name="connsiteY61-6446" fmla="*/ 6770 h 10000"/>
                  <a:gd name="connsiteX62-6447" fmla="*/ 3072 w 10000"/>
                  <a:gd name="connsiteY62-6448" fmla="*/ 7247 h 10000"/>
                  <a:gd name="connsiteX63-6449" fmla="*/ 3249 w 10000"/>
                  <a:gd name="connsiteY63-6450" fmla="*/ 8255 h 10000"/>
                  <a:gd name="connsiteX64-6451" fmla="*/ 3249 w 10000"/>
                  <a:gd name="connsiteY64-6452" fmla="*/ 8273 h 10000"/>
                  <a:gd name="connsiteX65-6453" fmla="*/ 4680 w 10000"/>
                  <a:gd name="connsiteY65-6454" fmla="*/ 8825 h 10000"/>
                  <a:gd name="connsiteX66-6455" fmla="*/ 5354 w 10000"/>
                  <a:gd name="connsiteY66-6456" fmla="*/ 8677 h 10000"/>
                  <a:gd name="connsiteX67-6457" fmla="*/ 3393 w 10000"/>
                  <a:gd name="connsiteY67-6458" fmla="*/ 9998 h 10000"/>
                  <a:gd name="connsiteX68-6459" fmla="*/ 2253 w 10000"/>
                  <a:gd name="connsiteY68-6460" fmla="*/ 9228 h 10000"/>
                  <a:gd name="connsiteX69-6461" fmla="*/ 1224 w 10000"/>
                  <a:gd name="connsiteY69-6462" fmla="*/ 7137 h 10000"/>
                  <a:gd name="connsiteX70-6463" fmla="*/ 3 w 10000"/>
                  <a:gd name="connsiteY70-6464" fmla="*/ 4954 h 10000"/>
                  <a:gd name="connsiteX0-6465" fmla="*/ 3 w 10000"/>
                  <a:gd name="connsiteY0-6466" fmla="*/ 4954 h 10000"/>
                  <a:gd name="connsiteX1-6467" fmla="*/ 726 w 10000"/>
                  <a:gd name="connsiteY1-6468" fmla="*/ 3028 h 10000"/>
                  <a:gd name="connsiteX2-6469" fmla="*/ 1337 w 10000"/>
                  <a:gd name="connsiteY2-6470" fmla="*/ 1635 h 10000"/>
                  <a:gd name="connsiteX3-6471" fmla="*/ 3233 w 10000"/>
                  <a:gd name="connsiteY3-6472" fmla="*/ 773 h 10000"/>
                  <a:gd name="connsiteX4-6473" fmla="*/ 5997 w 10000"/>
                  <a:gd name="connsiteY4-6474" fmla="*/ 424 h 10000"/>
                  <a:gd name="connsiteX5-6475" fmla="*/ 8488 w 10000"/>
                  <a:gd name="connsiteY5-6476" fmla="*/ 1452 h 10000"/>
                  <a:gd name="connsiteX6-6477" fmla="*/ 9693 w 10000"/>
                  <a:gd name="connsiteY6-6478" fmla="*/ 4661 h 10000"/>
                  <a:gd name="connsiteX7-6479" fmla="*/ 7765 w 10000"/>
                  <a:gd name="connsiteY7-6480" fmla="*/ 5852 h 10000"/>
                  <a:gd name="connsiteX8-6481" fmla="*/ 6752 w 10000"/>
                  <a:gd name="connsiteY8-6482" fmla="*/ 4844 h 10000"/>
                  <a:gd name="connsiteX9-6483" fmla="*/ 7444 w 10000"/>
                  <a:gd name="connsiteY9-6484" fmla="*/ 2845 h 10000"/>
                  <a:gd name="connsiteX10-6485" fmla="*/ 8680 w 10000"/>
                  <a:gd name="connsiteY10-6486" fmla="*/ 2808 h 10000"/>
                  <a:gd name="connsiteX11-6487" fmla="*/ 8873 w 10000"/>
                  <a:gd name="connsiteY11-6488" fmla="*/ 3799 h 10000"/>
                  <a:gd name="connsiteX12-6489" fmla="*/ 8568 w 10000"/>
                  <a:gd name="connsiteY12-6490" fmla="*/ 4203 h 10000"/>
                  <a:gd name="connsiteX13-6491" fmla="*/ 7941 w 10000"/>
                  <a:gd name="connsiteY13-6492" fmla="*/ 4184 h 10000"/>
                  <a:gd name="connsiteX14-6493" fmla="*/ 7748 w 10000"/>
                  <a:gd name="connsiteY14-6494" fmla="*/ 4276 h 10000"/>
                  <a:gd name="connsiteX15-6495" fmla="*/ 7829 w 10000"/>
                  <a:gd name="connsiteY15-6496" fmla="*/ 4496 h 10000"/>
                  <a:gd name="connsiteX16-6497" fmla="*/ 8664 w 10000"/>
                  <a:gd name="connsiteY16-6498" fmla="*/ 4514 h 10000"/>
                  <a:gd name="connsiteX17-6499" fmla="*/ 9163 w 10000"/>
                  <a:gd name="connsiteY17-6500" fmla="*/ 3928 h 10000"/>
                  <a:gd name="connsiteX18-6501" fmla="*/ 8857 w 10000"/>
                  <a:gd name="connsiteY18-6502" fmla="*/ 2533 h 10000"/>
                  <a:gd name="connsiteX19-6503" fmla="*/ 7637 w 10000"/>
                  <a:gd name="connsiteY19-6504" fmla="*/ 2350 h 10000"/>
                  <a:gd name="connsiteX20-6505" fmla="*/ 6720 w 10000"/>
                  <a:gd name="connsiteY20-6506" fmla="*/ 1360 h 10000"/>
                  <a:gd name="connsiteX21-6507" fmla="*/ 5627 w 10000"/>
                  <a:gd name="connsiteY21-6508" fmla="*/ 1470 h 10000"/>
                  <a:gd name="connsiteX22-6509" fmla="*/ 4390 w 10000"/>
                  <a:gd name="connsiteY22-6510" fmla="*/ 902 h 10000"/>
                  <a:gd name="connsiteX23-6511" fmla="*/ 3442 w 10000"/>
                  <a:gd name="connsiteY23-6512" fmla="*/ 1543 h 10000"/>
                  <a:gd name="connsiteX24-6513" fmla="*/ 3201 w 10000"/>
                  <a:gd name="connsiteY24-6514" fmla="*/ 2277 h 10000"/>
                  <a:gd name="connsiteX25-6515" fmla="*/ 1578 w 10000"/>
                  <a:gd name="connsiteY25-6516" fmla="*/ 2771 h 10000"/>
                  <a:gd name="connsiteX26-6517" fmla="*/ 1257 w 10000"/>
                  <a:gd name="connsiteY26-6518" fmla="*/ 4203 h 10000"/>
                  <a:gd name="connsiteX27-6519" fmla="*/ 902 w 10000"/>
                  <a:gd name="connsiteY27-6520" fmla="*/ 5486 h 10000"/>
                  <a:gd name="connsiteX28-6521" fmla="*/ 1417 w 10000"/>
                  <a:gd name="connsiteY28-6522" fmla="*/ 6294 h 10000"/>
                  <a:gd name="connsiteX29-6523" fmla="*/ 2670 w 10000"/>
                  <a:gd name="connsiteY29-6524" fmla="*/ 6129 h 10000"/>
                  <a:gd name="connsiteX30-6525" fmla="*/ 4518 w 10000"/>
                  <a:gd name="connsiteY30-6526" fmla="*/ 6092 h 10000"/>
                  <a:gd name="connsiteX31-6527" fmla="*/ 5531 w 10000"/>
                  <a:gd name="connsiteY31-6528" fmla="*/ 6642 h 10000"/>
                  <a:gd name="connsiteX32-6529" fmla="*/ 5611 w 10000"/>
                  <a:gd name="connsiteY32-6530" fmla="*/ 6642 h 10000"/>
                  <a:gd name="connsiteX33-6531" fmla="*/ 6093 w 10000"/>
                  <a:gd name="connsiteY33-6532" fmla="*/ 6129 h 10000"/>
                  <a:gd name="connsiteX34-6533" fmla="*/ 6013 w 10000"/>
                  <a:gd name="connsiteY34-6534" fmla="*/ 5907 h 10000"/>
                  <a:gd name="connsiteX35-6535" fmla="*/ 5820 w 10000"/>
                  <a:gd name="connsiteY35-6536" fmla="*/ 5981 h 10000"/>
                  <a:gd name="connsiteX36-6537" fmla="*/ 5547 w 10000"/>
                  <a:gd name="connsiteY36-6538" fmla="*/ 6312 h 10000"/>
                  <a:gd name="connsiteX37-6539" fmla="*/ 4695 w 10000"/>
                  <a:gd name="connsiteY37-6540" fmla="*/ 5834 h 10000"/>
                  <a:gd name="connsiteX38-6541" fmla="*/ 2510 w 10000"/>
                  <a:gd name="connsiteY38-6542" fmla="*/ 5852 h 10000"/>
                  <a:gd name="connsiteX39-6543" fmla="*/ 1545 w 10000"/>
                  <a:gd name="connsiteY39-6544" fmla="*/ 5981 h 10000"/>
                  <a:gd name="connsiteX40-6545" fmla="*/ 1208 w 10000"/>
                  <a:gd name="connsiteY40-6546" fmla="*/ 5431 h 10000"/>
                  <a:gd name="connsiteX41-6547" fmla="*/ 1514 w 10000"/>
                  <a:gd name="connsiteY41-6548" fmla="*/ 4386 h 10000"/>
                  <a:gd name="connsiteX42-6549" fmla="*/ 1561 w 10000"/>
                  <a:gd name="connsiteY42-6550" fmla="*/ 4203 h 10000"/>
                  <a:gd name="connsiteX43-6551" fmla="*/ 1787 w 10000"/>
                  <a:gd name="connsiteY43-6552" fmla="*/ 2991 h 10000"/>
                  <a:gd name="connsiteX44-6553" fmla="*/ 3136 w 10000"/>
                  <a:gd name="connsiteY44-6554" fmla="*/ 2606 h 10000"/>
                  <a:gd name="connsiteX45-6555" fmla="*/ 3876 w 10000"/>
                  <a:gd name="connsiteY45-6556" fmla="*/ 3799 h 10000"/>
                  <a:gd name="connsiteX46-6557" fmla="*/ 2703 w 10000"/>
                  <a:gd name="connsiteY46-6558" fmla="*/ 4569 h 10000"/>
                  <a:gd name="connsiteX47-6559" fmla="*/ 2719 w 10000"/>
                  <a:gd name="connsiteY47-6560" fmla="*/ 4808 h 10000"/>
                  <a:gd name="connsiteX48-6561" fmla="*/ 2927 w 10000"/>
                  <a:gd name="connsiteY48-6562" fmla="*/ 4771 h 10000"/>
                  <a:gd name="connsiteX49-6563" fmla="*/ 4744 w 10000"/>
                  <a:gd name="connsiteY49-6564" fmla="*/ 4423 h 10000"/>
                  <a:gd name="connsiteX50-6565" fmla="*/ 4937 w 10000"/>
                  <a:gd name="connsiteY50-6566" fmla="*/ 4423 h 10000"/>
                  <a:gd name="connsiteX51-6567" fmla="*/ 5804 w 10000"/>
                  <a:gd name="connsiteY51-6568" fmla="*/ 4184 h 10000"/>
                  <a:gd name="connsiteX52-6569" fmla="*/ 6383 w 10000"/>
                  <a:gd name="connsiteY52-6570" fmla="*/ 4973 h 10000"/>
                  <a:gd name="connsiteX53-6571" fmla="*/ 6512 w 10000"/>
                  <a:gd name="connsiteY53-6572" fmla="*/ 5119 h 10000"/>
                  <a:gd name="connsiteX54-6573" fmla="*/ 7572 w 10000"/>
                  <a:gd name="connsiteY54-6574" fmla="*/ 6532 h 10000"/>
                  <a:gd name="connsiteX55-6575" fmla="*/ 6991 w 10000"/>
                  <a:gd name="connsiteY55-6576" fmla="*/ 7909 h 10000"/>
                  <a:gd name="connsiteX56-6577" fmla="*/ 5483 w 10000"/>
                  <a:gd name="connsiteY56-6578" fmla="*/ 8218 h 10000"/>
                  <a:gd name="connsiteX57-6579" fmla="*/ 3490 w 10000"/>
                  <a:gd name="connsiteY57-6580" fmla="*/ 8053 h 10000"/>
                  <a:gd name="connsiteX58-6581" fmla="*/ 3345 w 10000"/>
                  <a:gd name="connsiteY58-6582" fmla="*/ 7357 h 10000"/>
                  <a:gd name="connsiteX59-6583" fmla="*/ 3586 w 10000"/>
                  <a:gd name="connsiteY59-6584" fmla="*/ 7082 h 10000"/>
                  <a:gd name="connsiteX60-6585" fmla="*/ 3683 w 10000"/>
                  <a:gd name="connsiteY60-6586" fmla="*/ 6880 h 10000"/>
                  <a:gd name="connsiteX61-6587" fmla="*/ 3490 w 10000"/>
                  <a:gd name="connsiteY61-6588" fmla="*/ 6770 h 10000"/>
                  <a:gd name="connsiteX62-6589" fmla="*/ 3072 w 10000"/>
                  <a:gd name="connsiteY62-6590" fmla="*/ 7247 h 10000"/>
                  <a:gd name="connsiteX63-6591" fmla="*/ 3249 w 10000"/>
                  <a:gd name="connsiteY63-6592" fmla="*/ 8255 h 10000"/>
                  <a:gd name="connsiteX64-6593" fmla="*/ 3249 w 10000"/>
                  <a:gd name="connsiteY64-6594" fmla="*/ 8273 h 10000"/>
                  <a:gd name="connsiteX65-6595" fmla="*/ 4680 w 10000"/>
                  <a:gd name="connsiteY65-6596" fmla="*/ 8825 h 10000"/>
                  <a:gd name="connsiteX66-6597" fmla="*/ 5354 w 10000"/>
                  <a:gd name="connsiteY66-6598" fmla="*/ 8677 h 10000"/>
                  <a:gd name="connsiteX67-6599" fmla="*/ 3393 w 10000"/>
                  <a:gd name="connsiteY67-6600" fmla="*/ 9998 h 10000"/>
                  <a:gd name="connsiteX68-6601" fmla="*/ 2253 w 10000"/>
                  <a:gd name="connsiteY68-6602" fmla="*/ 9228 h 10000"/>
                  <a:gd name="connsiteX69-6603" fmla="*/ 1224 w 10000"/>
                  <a:gd name="connsiteY69-6604" fmla="*/ 7137 h 10000"/>
                  <a:gd name="connsiteX70-6605" fmla="*/ 3 w 10000"/>
                  <a:gd name="connsiteY70-6606" fmla="*/ 49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  <a:cxn ang="0">
                    <a:pos x="connsiteX68-137" y="connsiteY68-138"/>
                  </a:cxn>
                  <a:cxn ang="0">
                    <a:pos x="connsiteX69-139" y="connsiteY69-140"/>
                  </a:cxn>
                  <a:cxn ang="0">
                    <a:pos x="connsiteX70-141" y="connsiteY70-142"/>
                  </a:cxn>
                </a:cxnLst>
                <a:rect l="l" t="t" r="r" b="b"/>
                <a:pathLst>
                  <a:path w="10000" h="10000">
                    <a:moveTo>
                      <a:pt x="3" y="4954"/>
                    </a:moveTo>
                    <a:cubicBezTo>
                      <a:pt x="35" y="3561"/>
                      <a:pt x="726" y="3028"/>
                      <a:pt x="726" y="3028"/>
                    </a:cubicBezTo>
                    <a:cubicBezTo>
                      <a:pt x="726" y="3028"/>
                      <a:pt x="806" y="2350"/>
                      <a:pt x="1337" y="1635"/>
                    </a:cubicBezTo>
                    <a:cubicBezTo>
                      <a:pt x="2173" y="589"/>
                      <a:pt x="3233" y="773"/>
                      <a:pt x="3233" y="773"/>
                    </a:cubicBezTo>
                    <a:cubicBezTo>
                      <a:pt x="4598" y="-731"/>
                      <a:pt x="5997" y="424"/>
                      <a:pt x="5997" y="424"/>
                    </a:cubicBezTo>
                    <a:cubicBezTo>
                      <a:pt x="7941" y="-291"/>
                      <a:pt x="8488" y="1452"/>
                      <a:pt x="8488" y="1452"/>
                    </a:cubicBezTo>
                    <a:cubicBezTo>
                      <a:pt x="9596" y="1580"/>
                      <a:pt x="10497" y="3065"/>
                      <a:pt x="9693" y="4661"/>
                    </a:cubicBezTo>
                    <a:cubicBezTo>
                      <a:pt x="9066" y="5889"/>
                      <a:pt x="8150" y="5907"/>
                      <a:pt x="7765" y="5852"/>
                    </a:cubicBezTo>
                    <a:cubicBezTo>
                      <a:pt x="7637" y="5467"/>
                      <a:pt x="7347" y="5027"/>
                      <a:pt x="6752" y="4844"/>
                    </a:cubicBezTo>
                    <a:cubicBezTo>
                      <a:pt x="6752" y="4771"/>
                      <a:pt x="6672" y="3469"/>
                      <a:pt x="7444" y="2845"/>
                    </a:cubicBezTo>
                    <a:cubicBezTo>
                      <a:pt x="7893" y="2478"/>
                      <a:pt x="8391" y="2570"/>
                      <a:pt x="8680" y="2808"/>
                    </a:cubicBezTo>
                    <a:cubicBezTo>
                      <a:pt x="8937" y="3046"/>
                      <a:pt x="9019" y="3396"/>
                      <a:pt x="8873" y="3799"/>
                    </a:cubicBezTo>
                    <a:cubicBezTo>
                      <a:pt x="8809" y="4001"/>
                      <a:pt x="8697" y="4129"/>
                      <a:pt x="8568" y="4203"/>
                    </a:cubicBezTo>
                    <a:cubicBezTo>
                      <a:pt x="8279" y="4331"/>
                      <a:pt x="7957" y="4184"/>
                      <a:pt x="7941" y="4184"/>
                    </a:cubicBezTo>
                    <a:cubicBezTo>
                      <a:pt x="7877" y="4148"/>
                      <a:pt x="7781" y="4184"/>
                      <a:pt x="7748" y="4276"/>
                    </a:cubicBezTo>
                    <a:cubicBezTo>
                      <a:pt x="7717" y="4349"/>
                      <a:pt x="7748" y="4459"/>
                      <a:pt x="7829" y="4496"/>
                    </a:cubicBezTo>
                    <a:cubicBezTo>
                      <a:pt x="7845" y="4496"/>
                      <a:pt x="8279" y="4698"/>
                      <a:pt x="8664" y="4514"/>
                    </a:cubicBezTo>
                    <a:cubicBezTo>
                      <a:pt x="8890" y="4404"/>
                      <a:pt x="9050" y="4203"/>
                      <a:pt x="9163" y="3928"/>
                    </a:cubicBezTo>
                    <a:cubicBezTo>
                      <a:pt x="9339" y="3378"/>
                      <a:pt x="9227" y="2863"/>
                      <a:pt x="8857" y="2533"/>
                    </a:cubicBezTo>
                    <a:cubicBezTo>
                      <a:pt x="8520" y="2240"/>
                      <a:pt x="8054" y="2185"/>
                      <a:pt x="7637" y="2350"/>
                    </a:cubicBezTo>
                    <a:cubicBezTo>
                      <a:pt x="7555" y="2002"/>
                      <a:pt x="7315" y="1507"/>
                      <a:pt x="6720" y="1360"/>
                    </a:cubicBezTo>
                    <a:cubicBezTo>
                      <a:pt x="6142" y="1195"/>
                      <a:pt x="5804" y="1342"/>
                      <a:pt x="5627" y="1470"/>
                    </a:cubicBezTo>
                    <a:cubicBezTo>
                      <a:pt x="5419" y="1158"/>
                      <a:pt x="5001" y="792"/>
                      <a:pt x="4390" y="902"/>
                    </a:cubicBezTo>
                    <a:cubicBezTo>
                      <a:pt x="3892" y="993"/>
                      <a:pt x="3602" y="1305"/>
                      <a:pt x="3442" y="1543"/>
                    </a:cubicBezTo>
                    <a:cubicBezTo>
                      <a:pt x="3297" y="1763"/>
                      <a:pt x="3217" y="2020"/>
                      <a:pt x="3201" y="2277"/>
                    </a:cubicBezTo>
                    <a:cubicBezTo>
                      <a:pt x="2622" y="2112"/>
                      <a:pt x="1963" y="2313"/>
                      <a:pt x="1578" y="2771"/>
                    </a:cubicBezTo>
                    <a:cubicBezTo>
                      <a:pt x="1257" y="3138"/>
                      <a:pt x="1144" y="3634"/>
                      <a:pt x="1257" y="4203"/>
                    </a:cubicBezTo>
                    <a:cubicBezTo>
                      <a:pt x="1112" y="4368"/>
                      <a:pt x="822" y="4771"/>
                      <a:pt x="902" y="5486"/>
                    </a:cubicBezTo>
                    <a:cubicBezTo>
                      <a:pt x="951" y="5852"/>
                      <a:pt x="1144" y="6147"/>
                      <a:pt x="1417" y="6294"/>
                    </a:cubicBezTo>
                    <a:cubicBezTo>
                      <a:pt x="1787" y="6477"/>
                      <a:pt x="2269" y="6422"/>
                      <a:pt x="2670" y="6129"/>
                    </a:cubicBezTo>
                    <a:cubicBezTo>
                      <a:pt x="3233" y="5724"/>
                      <a:pt x="4101" y="5706"/>
                      <a:pt x="4518" y="6092"/>
                    </a:cubicBezTo>
                    <a:cubicBezTo>
                      <a:pt x="4824" y="6385"/>
                      <a:pt x="5194" y="6679"/>
                      <a:pt x="5531" y="6642"/>
                    </a:cubicBezTo>
                    <a:lnTo>
                      <a:pt x="5611" y="6642"/>
                    </a:lnTo>
                    <a:cubicBezTo>
                      <a:pt x="5804" y="6587"/>
                      <a:pt x="5965" y="6422"/>
                      <a:pt x="6093" y="6129"/>
                    </a:cubicBezTo>
                    <a:cubicBezTo>
                      <a:pt x="6126" y="6055"/>
                      <a:pt x="6093" y="5944"/>
                      <a:pt x="6013" y="5907"/>
                    </a:cubicBezTo>
                    <a:cubicBezTo>
                      <a:pt x="5949" y="5871"/>
                      <a:pt x="5853" y="5907"/>
                      <a:pt x="5820" y="5981"/>
                    </a:cubicBezTo>
                    <a:cubicBezTo>
                      <a:pt x="5740" y="6165"/>
                      <a:pt x="5660" y="6275"/>
                      <a:pt x="5547" y="6312"/>
                    </a:cubicBezTo>
                    <a:cubicBezTo>
                      <a:pt x="5306" y="6367"/>
                      <a:pt x="4953" y="6055"/>
                      <a:pt x="4695" y="5834"/>
                    </a:cubicBezTo>
                    <a:cubicBezTo>
                      <a:pt x="4197" y="5339"/>
                      <a:pt x="3185" y="5357"/>
                      <a:pt x="2510" y="5852"/>
                    </a:cubicBezTo>
                    <a:cubicBezTo>
                      <a:pt x="2188" y="6074"/>
                      <a:pt x="1818" y="6129"/>
                      <a:pt x="1545" y="5981"/>
                    </a:cubicBezTo>
                    <a:cubicBezTo>
                      <a:pt x="1353" y="5889"/>
                      <a:pt x="1241" y="5687"/>
                      <a:pt x="1208" y="5431"/>
                    </a:cubicBezTo>
                    <a:cubicBezTo>
                      <a:pt x="1112" y="4716"/>
                      <a:pt x="1497" y="4386"/>
                      <a:pt x="1514" y="4386"/>
                    </a:cubicBezTo>
                    <a:cubicBezTo>
                      <a:pt x="1561" y="4349"/>
                      <a:pt x="1578" y="4276"/>
                      <a:pt x="1561" y="4203"/>
                    </a:cubicBezTo>
                    <a:cubicBezTo>
                      <a:pt x="1450" y="3726"/>
                      <a:pt x="1514" y="3303"/>
                      <a:pt x="1787" y="2991"/>
                    </a:cubicBezTo>
                    <a:cubicBezTo>
                      <a:pt x="2108" y="2625"/>
                      <a:pt x="2654" y="2460"/>
                      <a:pt x="3136" y="2606"/>
                    </a:cubicBezTo>
                    <a:cubicBezTo>
                      <a:pt x="3763" y="2790"/>
                      <a:pt x="3859" y="3561"/>
                      <a:pt x="3876" y="3799"/>
                    </a:cubicBezTo>
                    <a:cubicBezTo>
                      <a:pt x="3506" y="3836"/>
                      <a:pt x="3089" y="4019"/>
                      <a:pt x="2703" y="4569"/>
                    </a:cubicBezTo>
                    <a:cubicBezTo>
                      <a:pt x="2639" y="4643"/>
                      <a:pt x="2654" y="4734"/>
                      <a:pt x="2719" y="4808"/>
                    </a:cubicBezTo>
                    <a:cubicBezTo>
                      <a:pt x="2783" y="4863"/>
                      <a:pt x="2879" y="4844"/>
                      <a:pt x="2927" y="4771"/>
                    </a:cubicBezTo>
                    <a:cubicBezTo>
                      <a:pt x="3763" y="3616"/>
                      <a:pt x="4711" y="4404"/>
                      <a:pt x="4744" y="4423"/>
                    </a:cubicBezTo>
                    <a:cubicBezTo>
                      <a:pt x="4808" y="4478"/>
                      <a:pt x="4888" y="4478"/>
                      <a:pt x="4937" y="4423"/>
                    </a:cubicBezTo>
                    <a:cubicBezTo>
                      <a:pt x="4953" y="4404"/>
                      <a:pt x="5290" y="4074"/>
                      <a:pt x="5804" y="4184"/>
                    </a:cubicBezTo>
                    <a:cubicBezTo>
                      <a:pt x="6302" y="4294"/>
                      <a:pt x="6383" y="4973"/>
                      <a:pt x="6383" y="4973"/>
                    </a:cubicBezTo>
                    <a:cubicBezTo>
                      <a:pt x="6399" y="5046"/>
                      <a:pt x="6447" y="5101"/>
                      <a:pt x="6512" y="5119"/>
                    </a:cubicBezTo>
                    <a:cubicBezTo>
                      <a:pt x="7637" y="5357"/>
                      <a:pt x="7650" y="6240"/>
                      <a:pt x="7572" y="6532"/>
                    </a:cubicBezTo>
                    <a:cubicBezTo>
                      <a:pt x="7725" y="7073"/>
                      <a:pt x="7245" y="7742"/>
                      <a:pt x="6991" y="7909"/>
                    </a:cubicBezTo>
                    <a:cubicBezTo>
                      <a:pt x="6359" y="8325"/>
                      <a:pt x="6075" y="8199"/>
                      <a:pt x="5483" y="8218"/>
                    </a:cubicBezTo>
                    <a:cubicBezTo>
                      <a:pt x="4314" y="8808"/>
                      <a:pt x="3635" y="8328"/>
                      <a:pt x="3490" y="8053"/>
                    </a:cubicBezTo>
                    <a:cubicBezTo>
                      <a:pt x="3345" y="7778"/>
                      <a:pt x="3297" y="7540"/>
                      <a:pt x="3345" y="7357"/>
                    </a:cubicBezTo>
                    <a:cubicBezTo>
                      <a:pt x="3409" y="7155"/>
                      <a:pt x="3586" y="7082"/>
                      <a:pt x="3586" y="7082"/>
                    </a:cubicBezTo>
                    <a:cubicBezTo>
                      <a:pt x="3666" y="7064"/>
                      <a:pt x="3715" y="6954"/>
                      <a:pt x="3683" y="6880"/>
                    </a:cubicBezTo>
                    <a:cubicBezTo>
                      <a:pt x="3651" y="6789"/>
                      <a:pt x="3571" y="6734"/>
                      <a:pt x="3490" y="6770"/>
                    </a:cubicBezTo>
                    <a:cubicBezTo>
                      <a:pt x="3474" y="6770"/>
                      <a:pt x="3185" y="6899"/>
                      <a:pt x="3072" y="7247"/>
                    </a:cubicBezTo>
                    <a:cubicBezTo>
                      <a:pt x="2976" y="7522"/>
                      <a:pt x="3040" y="7870"/>
                      <a:pt x="3249" y="8255"/>
                    </a:cubicBezTo>
                    <a:lnTo>
                      <a:pt x="3249" y="8273"/>
                    </a:lnTo>
                    <a:cubicBezTo>
                      <a:pt x="3635" y="8788"/>
                      <a:pt x="4197" y="8880"/>
                      <a:pt x="4680" y="8825"/>
                    </a:cubicBezTo>
                    <a:cubicBezTo>
                      <a:pt x="4937" y="8806"/>
                      <a:pt x="5177" y="8733"/>
                      <a:pt x="5354" y="8677"/>
                    </a:cubicBezTo>
                    <a:cubicBezTo>
                      <a:pt x="5001" y="9558"/>
                      <a:pt x="4229" y="9961"/>
                      <a:pt x="3393" y="9998"/>
                    </a:cubicBezTo>
                    <a:cubicBezTo>
                      <a:pt x="2430" y="10053"/>
                      <a:pt x="2253" y="9228"/>
                      <a:pt x="2253" y="9228"/>
                    </a:cubicBezTo>
                    <a:cubicBezTo>
                      <a:pt x="935" y="8640"/>
                      <a:pt x="1224" y="7137"/>
                      <a:pt x="1224" y="7137"/>
                    </a:cubicBezTo>
                    <a:cubicBezTo>
                      <a:pt x="678" y="7045"/>
                      <a:pt x="-45" y="6349"/>
                      <a:pt x="3" y="49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椭圆 8"/>
          <p:cNvSpPr/>
          <p:nvPr/>
        </p:nvSpPr>
        <p:spPr>
          <a:xfrm>
            <a:off x="142844" y="1071552"/>
            <a:ext cx="3601244" cy="3601244"/>
          </a:xfrm>
          <a:prstGeom prst="ellipse">
            <a:avLst/>
          </a:prstGeom>
          <a:noFill/>
          <a:ln w="381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571472" y="1142990"/>
            <a:ext cx="648116" cy="648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0" y="3214692"/>
            <a:ext cx="648116" cy="6444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3143240" y="3143254"/>
            <a:ext cx="648116" cy="6444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2571736" y="1142990"/>
            <a:ext cx="648116" cy="6481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682647" y="3634665"/>
            <a:ext cx="244258" cy="436028"/>
            <a:chOff x="4062413" y="3968750"/>
            <a:chExt cx="192088" cy="342901"/>
          </a:xfrm>
          <a:solidFill>
            <a:schemeClr val="bg1"/>
          </a:solidFill>
        </p:grpSpPr>
        <p:sp>
          <p:nvSpPr>
            <p:cNvPr id="15" name="淘宝店chenying0907 37"/>
            <p:cNvSpPr/>
            <p:nvPr/>
          </p:nvSpPr>
          <p:spPr bwMode="auto">
            <a:xfrm>
              <a:off x="4116388" y="3968750"/>
              <a:ext cx="69850" cy="71438"/>
            </a:xfrm>
            <a:custGeom>
              <a:avLst/>
              <a:gdLst>
                <a:gd name="T0" fmla="*/ 1 w 23"/>
                <a:gd name="T1" fmla="*/ 14 h 24"/>
                <a:gd name="T2" fmla="*/ 12 w 23"/>
                <a:gd name="T3" fmla="*/ 24 h 24"/>
                <a:gd name="T4" fmla="*/ 22 w 23"/>
                <a:gd name="T5" fmla="*/ 14 h 24"/>
                <a:gd name="T6" fmla="*/ 23 w 23"/>
                <a:gd name="T7" fmla="*/ 12 h 24"/>
                <a:gd name="T8" fmla="*/ 22 w 23"/>
                <a:gd name="T9" fmla="*/ 9 h 24"/>
                <a:gd name="T10" fmla="*/ 22 w 23"/>
                <a:gd name="T11" fmla="*/ 9 h 24"/>
                <a:gd name="T12" fmla="*/ 13 w 23"/>
                <a:gd name="T13" fmla="*/ 0 h 24"/>
                <a:gd name="T14" fmla="*/ 14 w 23"/>
                <a:gd name="T15" fmla="*/ 0 h 24"/>
                <a:gd name="T16" fmla="*/ 11 w 23"/>
                <a:gd name="T17" fmla="*/ 0 h 24"/>
                <a:gd name="T18" fmla="*/ 9 w 23"/>
                <a:gd name="T19" fmla="*/ 0 h 24"/>
                <a:gd name="T20" fmla="*/ 11 w 23"/>
                <a:gd name="T21" fmla="*/ 0 h 24"/>
                <a:gd name="T22" fmla="*/ 10 w 23"/>
                <a:gd name="T23" fmla="*/ 0 h 24"/>
                <a:gd name="T24" fmla="*/ 7 w 23"/>
                <a:gd name="T25" fmla="*/ 1 h 24"/>
                <a:gd name="T26" fmla="*/ 8 w 23"/>
                <a:gd name="T27" fmla="*/ 1 h 24"/>
                <a:gd name="T28" fmla="*/ 1 w 23"/>
                <a:gd name="T29" fmla="*/ 9 h 24"/>
                <a:gd name="T30" fmla="*/ 1 w 23"/>
                <a:gd name="T31" fmla="*/ 9 h 24"/>
                <a:gd name="T32" fmla="*/ 0 w 23"/>
                <a:gd name="T33" fmla="*/ 12 h 24"/>
                <a:gd name="T34" fmla="*/ 1 w 23"/>
                <a:gd name="T3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4">
                  <a:moveTo>
                    <a:pt x="1" y="14"/>
                  </a:moveTo>
                  <a:cubicBezTo>
                    <a:pt x="3" y="20"/>
                    <a:pt x="7" y="24"/>
                    <a:pt x="12" y="24"/>
                  </a:cubicBezTo>
                  <a:cubicBezTo>
                    <a:pt x="17" y="24"/>
                    <a:pt x="21" y="20"/>
                    <a:pt x="22" y="14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3" y="10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5" y="2"/>
                    <a:pt x="2" y="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淘宝店chenying0907 38"/>
            <p:cNvSpPr/>
            <p:nvPr/>
          </p:nvSpPr>
          <p:spPr bwMode="auto">
            <a:xfrm>
              <a:off x="4062413" y="4052888"/>
              <a:ext cx="192088" cy="258763"/>
            </a:xfrm>
            <a:custGeom>
              <a:avLst/>
              <a:gdLst>
                <a:gd name="T0" fmla="*/ 62 w 64"/>
                <a:gd name="T1" fmla="*/ 10 h 86"/>
                <a:gd name="T2" fmla="*/ 56 w 64"/>
                <a:gd name="T3" fmla="*/ 10 h 86"/>
                <a:gd name="T4" fmla="*/ 51 w 64"/>
                <a:gd name="T5" fmla="*/ 16 h 86"/>
                <a:gd name="T6" fmla="*/ 48 w 64"/>
                <a:gd name="T7" fmla="*/ 8 h 86"/>
                <a:gd name="T8" fmla="*/ 46 w 64"/>
                <a:gd name="T9" fmla="*/ 4 h 86"/>
                <a:gd name="T10" fmla="*/ 44 w 64"/>
                <a:gd name="T11" fmla="*/ 1 h 86"/>
                <a:gd name="T12" fmla="*/ 44 w 64"/>
                <a:gd name="T13" fmla="*/ 1 h 86"/>
                <a:gd name="T14" fmla="*/ 39 w 64"/>
                <a:gd name="T15" fmla="*/ 0 h 86"/>
                <a:gd name="T16" fmla="*/ 36 w 64"/>
                <a:gd name="T17" fmla="*/ 0 h 86"/>
                <a:gd name="T18" fmla="*/ 36 w 64"/>
                <a:gd name="T19" fmla="*/ 3 h 86"/>
                <a:gd name="T20" fmla="*/ 33 w 64"/>
                <a:gd name="T21" fmla="*/ 13 h 86"/>
                <a:gd name="T22" fmla="*/ 32 w 64"/>
                <a:gd name="T23" fmla="*/ 5 h 86"/>
                <a:gd name="T24" fmla="*/ 32 w 64"/>
                <a:gd name="T25" fmla="*/ 5 h 86"/>
                <a:gd name="T26" fmla="*/ 32 w 64"/>
                <a:gd name="T27" fmla="*/ 4 h 86"/>
                <a:gd name="T28" fmla="*/ 33 w 64"/>
                <a:gd name="T29" fmla="*/ 0 h 86"/>
                <a:gd name="T30" fmla="*/ 33 w 64"/>
                <a:gd name="T31" fmla="*/ 0 h 86"/>
                <a:gd name="T32" fmla="*/ 26 w 64"/>
                <a:gd name="T33" fmla="*/ 0 h 86"/>
                <a:gd name="T34" fmla="*/ 26 w 64"/>
                <a:gd name="T35" fmla="*/ 0 h 86"/>
                <a:gd name="T36" fmla="*/ 27 w 64"/>
                <a:gd name="T37" fmla="*/ 4 h 86"/>
                <a:gd name="T38" fmla="*/ 27 w 64"/>
                <a:gd name="T39" fmla="*/ 5 h 86"/>
                <a:gd name="T40" fmla="*/ 27 w 64"/>
                <a:gd name="T41" fmla="*/ 5 h 86"/>
                <a:gd name="T42" fmla="*/ 26 w 64"/>
                <a:gd name="T43" fmla="*/ 13 h 86"/>
                <a:gd name="T44" fmla="*/ 23 w 64"/>
                <a:gd name="T45" fmla="*/ 3 h 86"/>
                <a:gd name="T46" fmla="*/ 23 w 64"/>
                <a:gd name="T47" fmla="*/ 0 h 86"/>
                <a:gd name="T48" fmla="*/ 20 w 64"/>
                <a:gd name="T49" fmla="*/ 0 h 86"/>
                <a:gd name="T50" fmla="*/ 15 w 64"/>
                <a:gd name="T51" fmla="*/ 1 h 86"/>
                <a:gd name="T52" fmla="*/ 15 w 64"/>
                <a:gd name="T53" fmla="*/ 1 h 86"/>
                <a:gd name="T54" fmla="*/ 13 w 64"/>
                <a:gd name="T55" fmla="*/ 4 h 86"/>
                <a:gd name="T56" fmla="*/ 11 w 64"/>
                <a:gd name="T57" fmla="*/ 8 h 86"/>
                <a:gd name="T58" fmla="*/ 1 w 64"/>
                <a:gd name="T59" fmla="*/ 35 h 86"/>
                <a:gd name="T60" fmla="*/ 4 w 64"/>
                <a:gd name="T61" fmla="*/ 40 h 86"/>
                <a:gd name="T62" fmla="*/ 10 w 64"/>
                <a:gd name="T63" fmla="*/ 37 h 86"/>
                <a:gd name="T64" fmla="*/ 17 w 64"/>
                <a:gd name="T65" fmla="*/ 21 h 86"/>
                <a:gd name="T66" fmla="*/ 17 w 64"/>
                <a:gd name="T67" fmla="*/ 31 h 86"/>
                <a:gd name="T68" fmla="*/ 17 w 64"/>
                <a:gd name="T69" fmla="*/ 31 h 86"/>
                <a:gd name="T70" fmla="*/ 17 w 64"/>
                <a:gd name="T71" fmla="*/ 31 h 86"/>
                <a:gd name="T72" fmla="*/ 17 w 64"/>
                <a:gd name="T73" fmla="*/ 80 h 86"/>
                <a:gd name="T74" fmla="*/ 22 w 64"/>
                <a:gd name="T75" fmla="*/ 86 h 86"/>
                <a:gd name="T76" fmla="*/ 28 w 64"/>
                <a:gd name="T77" fmla="*/ 80 h 86"/>
                <a:gd name="T78" fmla="*/ 28 w 64"/>
                <a:gd name="T79" fmla="*/ 41 h 86"/>
                <a:gd name="T80" fmla="*/ 31 w 64"/>
                <a:gd name="T81" fmla="*/ 41 h 86"/>
                <a:gd name="T82" fmla="*/ 31 w 64"/>
                <a:gd name="T83" fmla="*/ 80 h 86"/>
                <a:gd name="T84" fmla="*/ 37 w 64"/>
                <a:gd name="T85" fmla="*/ 86 h 86"/>
                <a:gd name="T86" fmla="*/ 42 w 64"/>
                <a:gd name="T87" fmla="*/ 80 h 86"/>
                <a:gd name="T88" fmla="*/ 42 w 64"/>
                <a:gd name="T89" fmla="*/ 31 h 86"/>
                <a:gd name="T90" fmla="*/ 42 w 64"/>
                <a:gd name="T91" fmla="*/ 31 h 86"/>
                <a:gd name="T92" fmla="*/ 42 w 64"/>
                <a:gd name="T93" fmla="*/ 31 h 86"/>
                <a:gd name="T94" fmla="*/ 42 w 64"/>
                <a:gd name="T95" fmla="*/ 20 h 86"/>
                <a:gd name="T96" fmla="*/ 44 w 64"/>
                <a:gd name="T97" fmla="*/ 26 h 86"/>
                <a:gd name="T98" fmla="*/ 46 w 64"/>
                <a:gd name="T99" fmla="*/ 28 h 86"/>
                <a:gd name="T100" fmla="*/ 51 w 64"/>
                <a:gd name="T101" fmla="*/ 28 h 86"/>
                <a:gd name="T102" fmla="*/ 54 w 64"/>
                <a:gd name="T103" fmla="*/ 25 h 86"/>
                <a:gd name="T104" fmla="*/ 62 w 64"/>
                <a:gd name="T105" fmla="*/ 16 h 86"/>
                <a:gd name="T106" fmla="*/ 62 w 64"/>
                <a:gd name="T107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86">
                  <a:moveTo>
                    <a:pt x="62" y="10"/>
                  </a:moveTo>
                  <a:cubicBezTo>
                    <a:pt x="60" y="9"/>
                    <a:pt x="58" y="9"/>
                    <a:pt x="56" y="10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5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0"/>
                    <a:pt x="41" y="0"/>
                    <a:pt x="3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6" y="7"/>
                    <a:pt x="35" y="11"/>
                    <a:pt x="33" y="1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1"/>
                    <a:pt x="23" y="7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3" y="3"/>
                    <a:pt x="13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2" y="39"/>
                    <a:pt x="4" y="40"/>
                  </a:cubicBezTo>
                  <a:cubicBezTo>
                    <a:pt x="7" y="41"/>
                    <a:pt x="10" y="40"/>
                    <a:pt x="10" y="37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3"/>
                    <a:pt x="19" y="86"/>
                    <a:pt x="22" y="86"/>
                  </a:cubicBezTo>
                  <a:cubicBezTo>
                    <a:pt x="25" y="86"/>
                    <a:pt x="28" y="83"/>
                    <a:pt x="28" y="8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3"/>
                    <a:pt x="33" y="86"/>
                    <a:pt x="37" y="86"/>
                  </a:cubicBezTo>
                  <a:cubicBezTo>
                    <a:pt x="40" y="86"/>
                    <a:pt x="42" y="83"/>
                    <a:pt x="42" y="8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7"/>
                    <a:pt x="45" y="27"/>
                    <a:pt x="46" y="28"/>
                  </a:cubicBezTo>
                  <a:cubicBezTo>
                    <a:pt x="47" y="30"/>
                    <a:pt x="50" y="29"/>
                    <a:pt x="51" y="2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4" y="14"/>
                    <a:pt x="63" y="12"/>
                    <a:pt x="6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淘宝店chenying0907 42"/>
          <p:cNvSpPr>
            <a:spLocks noEditPoints="1"/>
          </p:cNvSpPr>
          <p:nvPr/>
        </p:nvSpPr>
        <p:spPr bwMode="auto">
          <a:xfrm>
            <a:off x="3383797" y="1879055"/>
            <a:ext cx="266277" cy="282148"/>
          </a:xfrm>
          <a:custGeom>
            <a:avLst/>
            <a:gdLst>
              <a:gd name="T0" fmla="*/ 46 w 80"/>
              <a:gd name="T1" fmla="*/ 0 h 84"/>
              <a:gd name="T2" fmla="*/ 13 w 80"/>
              <a:gd name="T3" fmla="*/ 34 h 84"/>
              <a:gd name="T4" fmla="*/ 22 w 80"/>
              <a:gd name="T5" fmla="*/ 56 h 84"/>
              <a:gd name="T6" fmla="*/ 1 w 80"/>
              <a:gd name="T7" fmla="*/ 76 h 84"/>
              <a:gd name="T8" fmla="*/ 0 w 80"/>
              <a:gd name="T9" fmla="*/ 79 h 84"/>
              <a:gd name="T10" fmla="*/ 1 w 80"/>
              <a:gd name="T11" fmla="*/ 82 h 84"/>
              <a:gd name="T12" fmla="*/ 7 w 80"/>
              <a:gd name="T13" fmla="*/ 82 h 84"/>
              <a:gd name="T14" fmla="*/ 28 w 80"/>
              <a:gd name="T15" fmla="*/ 62 h 84"/>
              <a:gd name="T16" fmla="*/ 46 w 80"/>
              <a:gd name="T17" fmla="*/ 67 h 84"/>
              <a:gd name="T18" fmla="*/ 80 w 80"/>
              <a:gd name="T19" fmla="*/ 34 h 84"/>
              <a:gd name="T20" fmla="*/ 46 w 80"/>
              <a:gd name="T21" fmla="*/ 0 h 84"/>
              <a:gd name="T22" fmla="*/ 46 w 80"/>
              <a:gd name="T23" fmla="*/ 6 h 84"/>
              <a:gd name="T24" fmla="*/ 74 w 80"/>
              <a:gd name="T25" fmla="*/ 34 h 84"/>
              <a:gd name="T26" fmla="*/ 46 w 80"/>
              <a:gd name="T27" fmla="*/ 61 h 84"/>
              <a:gd name="T28" fmla="*/ 19 w 80"/>
              <a:gd name="T29" fmla="*/ 34 h 84"/>
              <a:gd name="T30" fmla="*/ 46 w 80"/>
              <a:gd name="T31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84">
                <a:moveTo>
                  <a:pt x="46" y="0"/>
                </a:moveTo>
                <a:cubicBezTo>
                  <a:pt x="28" y="0"/>
                  <a:pt x="13" y="15"/>
                  <a:pt x="13" y="34"/>
                </a:cubicBezTo>
                <a:cubicBezTo>
                  <a:pt x="13" y="42"/>
                  <a:pt x="16" y="50"/>
                  <a:pt x="22" y="5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7"/>
                  <a:pt x="0" y="78"/>
                  <a:pt x="0" y="79"/>
                </a:cubicBezTo>
                <a:cubicBezTo>
                  <a:pt x="0" y="80"/>
                  <a:pt x="1" y="81"/>
                  <a:pt x="1" y="82"/>
                </a:cubicBezTo>
                <a:cubicBezTo>
                  <a:pt x="3" y="84"/>
                  <a:pt x="6" y="84"/>
                  <a:pt x="7" y="82"/>
                </a:cubicBezTo>
                <a:cubicBezTo>
                  <a:pt x="28" y="62"/>
                  <a:pt x="28" y="62"/>
                  <a:pt x="28" y="62"/>
                </a:cubicBezTo>
                <a:cubicBezTo>
                  <a:pt x="33" y="65"/>
                  <a:pt x="40" y="67"/>
                  <a:pt x="46" y="67"/>
                </a:cubicBezTo>
                <a:cubicBezTo>
                  <a:pt x="65" y="67"/>
                  <a:pt x="80" y="52"/>
                  <a:pt x="80" y="34"/>
                </a:cubicBezTo>
                <a:cubicBezTo>
                  <a:pt x="80" y="15"/>
                  <a:pt x="65" y="0"/>
                  <a:pt x="46" y="0"/>
                </a:cubicBezTo>
                <a:close/>
                <a:moveTo>
                  <a:pt x="46" y="6"/>
                </a:moveTo>
                <a:cubicBezTo>
                  <a:pt x="62" y="6"/>
                  <a:pt x="74" y="18"/>
                  <a:pt x="74" y="34"/>
                </a:cubicBezTo>
                <a:cubicBezTo>
                  <a:pt x="74" y="49"/>
                  <a:pt x="62" y="61"/>
                  <a:pt x="46" y="61"/>
                </a:cubicBezTo>
                <a:cubicBezTo>
                  <a:pt x="31" y="61"/>
                  <a:pt x="19" y="49"/>
                  <a:pt x="19" y="34"/>
                </a:cubicBezTo>
                <a:cubicBezTo>
                  <a:pt x="19" y="18"/>
                  <a:pt x="31" y="6"/>
                  <a:pt x="4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508441" y="1898301"/>
            <a:ext cx="313977" cy="295507"/>
            <a:chOff x="4860032" y="3075012"/>
            <a:chExt cx="296863" cy="279400"/>
          </a:xfrm>
          <a:solidFill>
            <a:schemeClr val="bg1"/>
          </a:solidFill>
        </p:grpSpPr>
        <p:sp>
          <p:nvSpPr>
            <p:cNvPr id="19" name="淘宝店chenying0907 43"/>
            <p:cNvSpPr/>
            <p:nvPr/>
          </p:nvSpPr>
          <p:spPr bwMode="auto">
            <a:xfrm>
              <a:off x="4910832" y="3124224"/>
              <a:ext cx="198438" cy="230188"/>
            </a:xfrm>
            <a:custGeom>
              <a:avLst/>
              <a:gdLst>
                <a:gd name="T0" fmla="*/ 63 w 125"/>
                <a:gd name="T1" fmla="*/ 0 h 145"/>
                <a:gd name="T2" fmla="*/ 125 w 125"/>
                <a:gd name="T3" fmla="*/ 62 h 145"/>
                <a:gd name="T4" fmla="*/ 125 w 125"/>
                <a:gd name="T5" fmla="*/ 145 h 145"/>
                <a:gd name="T6" fmla="*/ 83 w 125"/>
                <a:gd name="T7" fmla="*/ 145 h 145"/>
                <a:gd name="T8" fmla="*/ 83 w 125"/>
                <a:gd name="T9" fmla="*/ 83 h 145"/>
                <a:gd name="T10" fmla="*/ 42 w 125"/>
                <a:gd name="T11" fmla="*/ 83 h 145"/>
                <a:gd name="T12" fmla="*/ 42 w 125"/>
                <a:gd name="T13" fmla="*/ 145 h 145"/>
                <a:gd name="T14" fmla="*/ 0 w 125"/>
                <a:gd name="T15" fmla="*/ 145 h 145"/>
                <a:gd name="T16" fmla="*/ 0 w 125"/>
                <a:gd name="T17" fmla="*/ 62 h 145"/>
                <a:gd name="T18" fmla="*/ 63 w 125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45">
                  <a:moveTo>
                    <a:pt x="63" y="0"/>
                  </a:moveTo>
                  <a:lnTo>
                    <a:pt x="125" y="62"/>
                  </a:lnTo>
                  <a:lnTo>
                    <a:pt x="125" y="145"/>
                  </a:lnTo>
                  <a:lnTo>
                    <a:pt x="83" y="145"/>
                  </a:lnTo>
                  <a:lnTo>
                    <a:pt x="83" y="83"/>
                  </a:lnTo>
                  <a:lnTo>
                    <a:pt x="42" y="83"/>
                  </a:lnTo>
                  <a:lnTo>
                    <a:pt x="42" y="145"/>
                  </a:lnTo>
                  <a:lnTo>
                    <a:pt x="0" y="145"/>
                  </a:lnTo>
                  <a:lnTo>
                    <a:pt x="0" y="62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淘宝店chenying0907 44"/>
            <p:cNvSpPr/>
            <p:nvPr/>
          </p:nvSpPr>
          <p:spPr bwMode="auto">
            <a:xfrm>
              <a:off x="4860032" y="3075012"/>
              <a:ext cx="296863" cy="163513"/>
            </a:xfrm>
            <a:custGeom>
              <a:avLst/>
              <a:gdLst>
                <a:gd name="T0" fmla="*/ 94 w 99"/>
                <a:gd name="T1" fmla="*/ 54 h 54"/>
                <a:gd name="T2" fmla="*/ 90 w 99"/>
                <a:gd name="T3" fmla="*/ 53 h 54"/>
                <a:gd name="T4" fmla="*/ 50 w 99"/>
                <a:gd name="T5" fmla="*/ 12 h 54"/>
                <a:gd name="T6" fmla="*/ 9 w 99"/>
                <a:gd name="T7" fmla="*/ 53 h 54"/>
                <a:gd name="T8" fmla="*/ 2 w 99"/>
                <a:gd name="T9" fmla="*/ 53 h 54"/>
                <a:gd name="T10" fmla="*/ 2 w 99"/>
                <a:gd name="T11" fmla="*/ 46 h 54"/>
                <a:gd name="T12" fmla="*/ 46 w 99"/>
                <a:gd name="T13" fmla="*/ 2 h 54"/>
                <a:gd name="T14" fmla="*/ 53 w 99"/>
                <a:gd name="T15" fmla="*/ 2 h 54"/>
                <a:gd name="T16" fmla="*/ 97 w 99"/>
                <a:gd name="T17" fmla="*/ 46 h 54"/>
                <a:gd name="T18" fmla="*/ 97 w 99"/>
                <a:gd name="T19" fmla="*/ 53 h 54"/>
                <a:gd name="T20" fmla="*/ 94 w 9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4">
                  <a:moveTo>
                    <a:pt x="94" y="54"/>
                  </a:moveTo>
                  <a:cubicBezTo>
                    <a:pt x="93" y="54"/>
                    <a:pt x="91" y="54"/>
                    <a:pt x="90" y="5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4"/>
                    <a:pt x="4" y="54"/>
                    <a:pt x="2" y="53"/>
                  </a:cubicBezTo>
                  <a:cubicBezTo>
                    <a:pt x="0" y="51"/>
                    <a:pt x="0" y="48"/>
                    <a:pt x="2" y="4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9" y="48"/>
                    <a:pt x="99" y="51"/>
                    <a:pt x="97" y="53"/>
                  </a:cubicBezTo>
                  <a:cubicBezTo>
                    <a:pt x="96" y="54"/>
                    <a:pt x="95" y="54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27631" y="3646779"/>
            <a:ext cx="253590" cy="375688"/>
            <a:chOff x="4062413" y="2374900"/>
            <a:chExt cx="814388" cy="1206501"/>
          </a:xfrm>
          <a:solidFill>
            <a:schemeClr val="bg1"/>
          </a:solidFill>
        </p:grpSpPr>
        <p:sp>
          <p:nvSpPr>
            <p:cNvPr id="22" name="淘宝店chenying0907 11"/>
            <p:cNvSpPr/>
            <p:nvPr/>
          </p:nvSpPr>
          <p:spPr bwMode="auto">
            <a:xfrm>
              <a:off x="4479926" y="2925763"/>
              <a:ext cx="265113" cy="123825"/>
            </a:xfrm>
            <a:custGeom>
              <a:avLst/>
              <a:gdLst>
                <a:gd name="T0" fmla="*/ 167 w 167"/>
                <a:gd name="T1" fmla="*/ 28 h 78"/>
                <a:gd name="T2" fmla="*/ 9 w 167"/>
                <a:gd name="T3" fmla="*/ 78 h 78"/>
                <a:gd name="T4" fmla="*/ 0 w 167"/>
                <a:gd name="T5" fmla="*/ 50 h 78"/>
                <a:gd name="T6" fmla="*/ 158 w 167"/>
                <a:gd name="T7" fmla="*/ 0 h 78"/>
                <a:gd name="T8" fmla="*/ 167 w 167"/>
                <a:gd name="T9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78">
                  <a:moveTo>
                    <a:pt x="167" y="28"/>
                  </a:moveTo>
                  <a:lnTo>
                    <a:pt x="9" y="78"/>
                  </a:lnTo>
                  <a:lnTo>
                    <a:pt x="0" y="50"/>
                  </a:lnTo>
                  <a:lnTo>
                    <a:pt x="158" y="0"/>
                  </a:lnTo>
                  <a:lnTo>
                    <a:pt x="167" y="2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471988" y="3206750"/>
              <a:ext cx="311150" cy="3333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淘宝店chenying0907 13"/>
            <p:cNvSpPr/>
            <p:nvPr/>
          </p:nvSpPr>
          <p:spPr bwMode="auto">
            <a:xfrm>
              <a:off x="4568826" y="3005138"/>
              <a:ext cx="123825" cy="93663"/>
            </a:xfrm>
            <a:custGeom>
              <a:avLst/>
              <a:gdLst>
                <a:gd name="T0" fmla="*/ 0 w 78"/>
                <a:gd name="T1" fmla="*/ 19 h 59"/>
                <a:gd name="T2" fmla="*/ 12 w 78"/>
                <a:gd name="T3" fmla="*/ 59 h 59"/>
                <a:gd name="T4" fmla="*/ 78 w 78"/>
                <a:gd name="T5" fmla="*/ 37 h 59"/>
                <a:gd name="T6" fmla="*/ 66 w 78"/>
                <a:gd name="T7" fmla="*/ 0 h 59"/>
                <a:gd name="T8" fmla="*/ 0 w 78"/>
                <a:gd name="T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9">
                  <a:moveTo>
                    <a:pt x="0" y="19"/>
                  </a:moveTo>
                  <a:lnTo>
                    <a:pt x="12" y="59"/>
                  </a:lnTo>
                  <a:lnTo>
                    <a:pt x="78" y="37"/>
                  </a:lnTo>
                  <a:lnTo>
                    <a:pt x="66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淘宝店chenying0907 14"/>
            <p:cNvSpPr/>
            <p:nvPr/>
          </p:nvSpPr>
          <p:spPr bwMode="auto">
            <a:xfrm>
              <a:off x="4362451" y="2374900"/>
              <a:ext cx="123825" cy="90488"/>
            </a:xfrm>
            <a:custGeom>
              <a:avLst/>
              <a:gdLst>
                <a:gd name="T0" fmla="*/ 0 w 78"/>
                <a:gd name="T1" fmla="*/ 19 h 57"/>
                <a:gd name="T2" fmla="*/ 12 w 78"/>
                <a:gd name="T3" fmla="*/ 57 h 57"/>
                <a:gd name="T4" fmla="*/ 78 w 78"/>
                <a:gd name="T5" fmla="*/ 38 h 57"/>
                <a:gd name="T6" fmla="*/ 67 w 78"/>
                <a:gd name="T7" fmla="*/ 0 h 57"/>
                <a:gd name="T8" fmla="*/ 0 w 78"/>
                <a:gd name="T9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0" y="19"/>
                  </a:moveTo>
                  <a:lnTo>
                    <a:pt x="12" y="57"/>
                  </a:lnTo>
                  <a:lnTo>
                    <a:pt x="78" y="38"/>
                  </a:lnTo>
                  <a:lnTo>
                    <a:pt x="67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淘宝店chenying0907 15"/>
            <p:cNvSpPr/>
            <p:nvPr/>
          </p:nvSpPr>
          <p:spPr bwMode="auto">
            <a:xfrm>
              <a:off x="4356101" y="2427288"/>
              <a:ext cx="330200" cy="561975"/>
            </a:xfrm>
            <a:custGeom>
              <a:avLst/>
              <a:gdLst>
                <a:gd name="T0" fmla="*/ 46 w 88"/>
                <a:gd name="T1" fmla="*/ 0 h 150"/>
                <a:gd name="T2" fmla="*/ 0 w 88"/>
                <a:gd name="T3" fmla="*/ 14 h 150"/>
                <a:gd name="T4" fmla="*/ 5 w 88"/>
                <a:gd name="T5" fmla="*/ 29 h 150"/>
                <a:gd name="T6" fmla="*/ 30 w 88"/>
                <a:gd name="T7" fmla="*/ 57 h 150"/>
                <a:gd name="T8" fmla="*/ 20 w 88"/>
                <a:gd name="T9" fmla="*/ 79 h 150"/>
                <a:gd name="T10" fmla="*/ 42 w 88"/>
                <a:gd name="T11" fmla="*/ 150 h 150"/>
                <a:gd name="T12" fmla="*/ 88 w 88"/>
                <a:gd name="T13" fmla="*/ 135 h 150"/>
                <a:gd name="T14" fmla="*/ 46 w 88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50">
                  <a:moveTo>
                    <a:pt x="4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9" y="31"/>
                    <a:pt x="30" y="43"/>
                    <a:pt x="30" y="57"/>
                  </a:cubicBezTo>
                  <a:cubicBezTo>
                    <a:pt x="30" y="66"/>
                    <a:pt x="26" y="74"/>
                    <a:pt x="20" y="7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4268788" y="2551113"/>
              <a:ext cx="184150" cy="184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4262438" y="3198813"/>
              <a:ext cx="198438" cy="200025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淘宝店chenying0907 18"/>
            <p:cNvSpPr/>
            <p:nvPr/>
          </p:nvSpPr>
          <p:spPr bwMode="auto">
            <a:xfrm>
              <a:off x="4062413" y="2647950"/>
              <a:ext cx="255588" cy="679450"/>
            </a:xfrm>
            <a:custGeom>
              <a:avLst/>
              <a:gdLst>
                <a:gd name="T0" fmla="*/ 50 w 68"/>
                <a:gd name="T1" fmla="*/ 181 h 181"/>
                <a:gd name="T2" fmla="*/ 50 w 68"/>
                <a:gd name="T3" fmla="*/ 174 h 181"/>
                <a:gd name="T4" fmla="*/ 68 w 68"/>
                <a:gd name="T5" fmla="*/ 146 h 181"/>
                <a:gd name="T6" fmla="*/ 39 w 68"/>
                <a:gd name="T7" fmla="*/ 91 h 181"/>
                <a:gd name="T8" fmla="*/ 68 w 68"/>
                <a:gd name="T9" fmla="*/ 24 h 181"/>
                <a:gd name="T10" fmla="*/ 51 w 68"/>
                <a:gd name="T11" fmla="*/ 0 h 181"/>
                <a:gd name="T12" fmla="*/ 1 w 68"/>
                <a:gd name="T13" fmla="*/ 91 h 181"/>
                <a:gd name="T14" fmla="*/ 50 w 68"/>
                <a:gd name="T1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81">
                  <a:moveTo>
                    <a:pt x="50" y="181"/>
                  </a:moveTo>
                  <a:cubicBezTo>
                    <a:pt x="50" y="178"/>
                    <a:pt x="50" y="176"/>
                    <a:pt x="50" y="174"/>
                  </a:cubicBezTo>
                  <a:cubicBezTo>
                    <a:pt x="50" y="161"/>
                    <a:pt x="57" y="151"/>
                    <a:pt x="68" y="146"/>
                  </a:cubicBezTo>
                  <a:cubicBezTo>
                    <a:pt x="52" y="133"/>
                    <a:pt x="41" y="114"/>
                    <a:pt x="39" y="91"/>
                  </a:cubicBezTo>
                  <a:cubicBezTo>
                    <a:pt x="39" y="84"/>
                    <a:pt x="44" y="45"/>
                    <a:pt x="68" y="24"/>
                  </a:cubicBezTo>
                  <a:cubicBezTo>
                    <a:pt x="59" y="20"/>
                    <a:pt x="52" y="11"/>
                    <a:pt x="51" y="0"/>
                  </a:cubicBezTo>
                  <a:cubicBezTo>
                    <a:pt x="23" y="20"/>
                    <a:pt x="3" y="56"/>
                    <a:pt x="1" y="91"/>
                  </a:cubicBezTo>
                  <a:cubicBezTo>
                    <a:pt x="0" y="129"/>
                    <a:pt x="21" y="162"/>
                    <a:pt x="50" y="181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淘宝店chenying0907 19"/>
            <p:cNvSpPr/>
            <p:nvPr/>
          </p:nvSpPr>
          <p:spPr bwMode="auto">
            <a:xfrm>
              <a:off x="4114801" y="3255963"/>
              <a:ext cx="762000" cy="325438"/>
            </a:xfrm>
            <a:custGeom>
              <a:avLst/>
              <a:gdLst>
                <a:gd name="T0" fmla="*/ 126 w 203"/>
                <a:gd name="T1" fmla="*/ 60 h 87"/>
                <a:gd name="T2" fmla="*/ 146 w 203"/>
                <a:gd name="T3" fmla="*/ 38 h 87"/>
                <a:gd name="T4" fmla="*/ 183 w 203"/>
                <a:gd name="T5" fmla="*/ 38 h 87"/>
                <a:gd name="T6" fmla="*/ 183 w 203"/>
                <a:gd name="T7" fmla="*/ 0 h 87"/>
                <a:gd name="T8" fmla="*/ 93 w 203"/>
                <a:gd name="T9" fmla="*/ 0 h 87"/>
                <a:gd name="T10" fmla="*/ 96 w 203"/>
                <a:gd name="T11" fmla="*/ 12 h 87"/>
                <a:gd name="T12" fmla="*/ 66 w 203"/>
                <a:gd name="T13" fmla="*/ 42 h 87"/>
                <a:gd name="T14" fmla="*/ 61 w 203"/>
                <a:gd name="T15" fmla="*/ 41 h 87"/>
                <a:gd name="T16" fmla="*/ 23 w 203"/>
                <a:gd name="T17" fmla="*/ 65 h 87"/>
                <a:gd name="T18" fmla="*/ 0 w 203"/>
                <a:gd name="T19" fmla="*/ 66 h 87"/>
                <a:gd name="T20" fmla="*/ 0 w 203"/>
                <a:gd name="T21" fmla="*/ 87 h 87"/>
                <a:gd name="T22" fmla="*/ 23 w 203"/>
                <a:gd name="T23" fmla="*/ 87 h 87"/>
                <a:gd name="T24" fmla="*/ 203 w 203"/>
                <a:gd name="T25" fmla="*/ 87 h 87"/>
                <a:gd name="T26" fmla="*/ 203 w 203"/>
                <a:gd name="T27" fmla="*/ 60 h 87"/>
                <a:gd name="T28" fmla="*/ 126 w 203"/>
                <a:gd name="T2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87">
                  <a:moveTo>
                    <a:pt x="126" y="60"/>
                  </a:moveTo>
                  <a:cubicBezTo>
                    <a:pt x="126" y="60"/>
                    <a:pt x="137" y="50"/>
                    <a:pt x="146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4"/>
                    <a:pt x="96" y="8"/>
                    <a:pt x="96" y="12"/>
                  </a:cubicBezTo>
                  <a:cubicBezTo>
                    <a:pt x="96" y="28"/>
                    <a:pt x="82" y="42"/>
                    <a:pt x="66" y="42"/>
                  </a:cubicBezTo>
                  <a:cubicBezTo>
                    <a:pt x="64" y="42"/>
                    <a:pt x="62" y="42"/>
                    <a:pt x="61" y="41"/>
                  </a:cubicBezTo>
                  <a:cubicBezTo>
                    <a:pt x="49" y="52"/>
                    <a:pt x="34" y="63"/>
                    <a:pt x="23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60"/>
                    <a:pt x="203" y="60"/>
                    <a:pt x="203" y="60"/>
                  </a:cubicBezTo>
                  <a:lnTo>
                    <a:pt x="126" y="6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淘宝店chenying0907 35"/>
          <p:cNvSpPr/>
          <p:nvPr/>
        </p:nvSpPr>
        <p:spPr>
          <a:xfrm>
            <a:off x="6939966" y="3682610"/>
            <a:ext cx="1952515" cy="1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428728" y="3286130"/>
            <a:ext cx="779355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zh-CN" altLang="en-US" sz="12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传统操作</a:t>
            </a:r>
            <a:endParaRPr lang="zh-CN" altLang="en-US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淘宝店chenying0907 39"/>
          <p:cNvSpPr/>
          <p:nvPr/>
        </p:nvSpPr>
        <p:spPr>
          <a:xfrm>
            <a:off x="428596" y="3643320"/>
            <a:ext cx="1952515" cy="1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 rot="11700000">
            <a:off x="-1029431" y="166410"/>
            <a:ext cx="2088777" cy="792246"/>
            <a:chOff x="-1387687" y="2032594"/>
            <a:chExt cx="10972800" cy="2092494"/>
          </a:xfrm>
        </p:grpSpPr>
        <p:sp>
          <p:nvSpPr>
            <p:cNvPr id="46" name="任意多边形 45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9512" y="214403"/>
            <a:ext cx="892026" cy="667376"/>
            <a:chOff x="3275856" y="432989"/>
            <a:chExt cx="3117628" cy="2664296"/>
          </a:xfrm>
        </p:grpSpPr>
        <p:sp>
          <p:nvSpPr>
            <p:cNvPr id="55" name="椭圆 54"/>
            <p:cNvSpPr/>
            <p:nvPr/>
          </p:nvSpPr>
          <p:spPr>
            <a:xfrm>
              <a:off x="3275856" y="432989"/>
              <a:ext cx="2664298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</p:grpSp>
      <p:sp>
        <p:nvSpPr>
          <p:cNvPr id="57" name="MH_Text_1"/>
          <p:cNvSpPr/>
          <p:nvPr>
            <p:custDataLst>
              <p:tags r:id="rId1"/>
            </p:custDataLst>
          </p:nvPr>
        </p:nvSpPr>
        <p:spPr>
          <a:xfrm>
            <a:off x="1080415" y="352957"/>
            <a:ext cx="192431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b="1" dirty="0" smtClean="0">
                <a:solidFill>
                  <a:srgbClr val="1AA9B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操作效率提高</a:t>
            </a:r>
            <a:endParaRPr lang="en-US" altLang="zh-CN" sz="2300" b="1" dirty="0">
              <a:solidFill>
                <a:srgbClr val="1AA9B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0034" y="1285867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文件输入</a:t>
            </a:r>
            <a:endParaRPr lang="zh-CN" alt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2643174" y="114299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船公司订舱</a:t>
            </a:r>
            <a:endParaRPr lang="zh-CN" alt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429006"/>
            <a:ext cx="64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跟客户沟通</a:t>
            </a:r>
            <a:endParaRPr lang="zh-CN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214678" y="32861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费用核对</a:t>
            </a:r>
            <a:endParaRPr lang="zh-CN" altLang="en-US" sz="1200" dirty="0"/>
          </a:p>
        </p:txBody>
      </p:sp>
      <p:sp>
        <p:nvSpPr>
          <p:cNvPr id="64" name="右箭头 63"/>
          <p:cNvSpPr/>
          <p:nvPr/>
        </p:nvSpPr>
        <p:spPr>
          <a:xfrm>
            <a:off x="3786182" y="2285998"/>
            <a:ext cx="157163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29256" y="1000114"/>
            <a:ext cx="3601244" cy="3601244"/>
          </a:xfrm>
          <a:prstGeom prst="ellipse">
            <a:avLst/>
          </a:prstGeom>
          <a:noFill/>
          <a:ln w="381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56"/>
          <p:cNvGrpSpPr/>
          <p:nvPr/>
        </p:nvGrpSpPr>
        <p:grpSpPr>
          <a:xfrm>
            <a:off x="6143636" y="1428742"/>
            <a:ext cx="2212638" cy="2599402"/>
            <a:chOff x="3461572" y="2719359"/>
            <a:chExt cx="2212638" cy="2481908"/>
          </a:xfrm>
        </p:grpSpPr>
        <p:sp>
          <p:nvSpPr>
            <p:cNvPr id="67" name="淘宝店chenying0907 89"/>
            <p:cNvSpPr/>
            <p:nvPr/>
          </p:nvSpPr>
          <p:spPr bwMode="auto">
            <a:xfrm>
              <a:off x="3461572" y="2719359"/>
              <a:ext cx="2212638" cy="2481908"/>
            </a:xfrm>
            <a:custGeom>
              <a:avLst/>
              <a:gdLst>
                <a:gd name="T0" fmla="*/ 537 w 866"/>
                <a:gd name="T1" fmla="*/ 959 h 971"/>
                <a:gd name="T2" fmla="*/ 630 w 866"/>
                <a:gd name="T3" fmla="*/ 825 h 971"/>
                <a:gd name="T4" fmla="*/ 760 w 866"/>
                <a:gd name="T5" fmla="*/ 821 h 971"/>
                <a:gd name="T6" fmla="*/ 775 w 866"/>
                <a:gd name="T7" fmla="*/ 748 h 971"/>
                <a:gd name="T8" fmla="*/ 799 w 866"/>
                <a:gd name="T9" fmla="*/ 720 h 971"/>
                <a:gd name="T10" fmla="*/ 784 w 866"/>
                <a:gd name="T11" fmla="*/ 700 h 971"/>
                <a:gd name="T12" fmla="*/ 811 w 866"/>
                <a:gd name="T13" fmla="*/ 682 h 971"/>
                <a:gd name="T14" fmla="*/ 827 w 866"/>
                <a:gd name="T15" fmla="*/ 652 h 971"/>
                <a:gd name="T16" fmla="*/ 845 w 866"/>
                <a:gd name="T17" fmla="*/ 602 h 971"/>
                <a:gd name="T18" fmla="*/ 779 w 866"/>
                <a:gd name="T19" fmla="*/ 458 h 971"/>
                <a:gd name="T20" fmla="*/ 664 w 866"/>
                <a:gd name="T21" fmla="*/ 113 h 971"/>
                <a:gd name="T22" fmla="*/ 62 w 866"/>
                <a:gd name="T23" fmla="*/ 292 h 971"/>
                <a:gd name="T24" fmla="*/ 197 w 866"/>
                <a:gd name="T25" fmla="*/ 712 h 971"/>
                <a:gd name="T26" fmla="*/ 191 w 866"/>
                <a:gd name="T27" fmla="*/ 971 h 971"/>
                <a:gd name="T28" fmla="*/ 537 w 866"/>
                <a:gd name="T29" fmla="*/ 971 h 971"/>
                <a:gd name="T30" fmla="*/ 537 w 866"/>
                <a:gd name="T31" fmla="*/ 9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6" h="971">
                  <a:moveTo>
                    <a:pt x="537" y="959"/>
                  </a:moveTo>
                  <a:cubicBezTo>
                    <a:pt x="537" y="959"/>
                    <a:pt x="532" y="821"/>
                    <a:pt x="630" y="825"/>
                  </a:cubicBezTo>
                  <a:cubicBezTo>
                    <a:pt x="727" y="829"/>
                    <a:pt x="736" y="858"/>
                    <a:pt x="760" y="821"/>
                  </a:cubicBezTo>
                  <a:cubicBezTo>
                    <a:pt x="783" y="784"/>
                    <a:pt x="759" y="764"/>
                    <a:pt x="775" y="748"/>
                  </a:cubicBezTo>
                  <a:cubicBezTo>
                    <a:pt x="775" y="748"/>
                    <a:pt x="799" y="736"/>
                    <a:pt x="799" y="720"/>
                  </a:cubicBezTo>
                  <a:cubicBezTo>
                    <a:pt x="800" y="704"/>
                    <a:pt x="784" y="700"/>
                    <a:pt x="784" y="700"/>
                  </a:cubicBezTo>
                  <a:cubicBezTo>
                    <a:pt x="784" y="700"/>
                    <a:pt x="810" y="699"/>
                    <a:pt x="811" y="682"/>
                  </a:cubicBezTo>
                  <a:cubicBezTo>
                    <a:pt x="812" y="665"/>
                    <a:pt x="800" y="664"/>
                    <a:pt x="827" y="652"/>
                  </a:cubicBezTo>
                  <a:cubicBezTo>
                    <a:pt x="854" y="641"/>
                    <a:pt x="862" y="630"/>
                    <a:pt x="845" y="602"/>
                  </a:cubicBezTo>
                  <a:cubicBezTo>
                    <a:pt x="829" y="573"/>
                    <a:pt x="772" y="493"/>
                    <a:pt x="779" y="458"/>
                  </a:cubicBezTo>
                  <a:cubicBezTo>
                    <a:pt x="785" y="424"/>
                    <a:pt x="866" y="226"/>
                    <a:pt x="664" y="113"/>
                  </a:cubicBezTo>
                  <a:cubicBezTo>
                    <a:pt x="461" y="0"/>
                    <a:pt x="125" y="49"/>
                    <a:pt x="62" y="292"/>
                  </a:cubicBezTo>
                  <a:cubicBezTo>
                    <a:pt x="0" y="536"/>
                    <a:pt x="197" y="712"/>
                    <a:pt x="197" y="712"/>
                  </a:cubicBezTo>
                  <a:cubicBezTo>
                    <a:pt x="197" y="712"/>
                    <a:pt x="278" y="866"/>
                    <a:pt x="191" y="971"/>
                  </a:cubicBezTo>
                  <a:cubicBezTo>
                    <a:pt x="537" y="971"/>
                    <a:pt x="537" y="971"/>
                    <a:pt x="537" y="971"/>
                  </a:cubicBezTo>
                  <a:lnTo>
                    <a:pt x="537" y="959"/>
                  </a:lnTo>
                  <a:close/>
                </a:path>
              </a:pathLst>
            </a:cu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3802893" y="3092740"/>
              <a:ext cx="1338092" cy="1172255"/>
              <a:chOff x="1992267" y="2273691"/>
              <a:chExt cx="1648011" cy="1443763"/>
            </a:xfrm>
            <a:solidFill>
              <a:schemeClr val="tx1">
                <a:lumMod val="10000"/>
                <a:lumOff val="90000"/>
              </a:schemeClr>
            </a:solidFill>
          </p:grpSpPr>
          <p:sp>
            <p:nvSpPr>
              <p:cNvPr id="69" name="淘宝店chenying0907 90"/>
              <p:cNvSpPr/>
              <p:nvPr/>
            </p:nvSpPr>
            <p:spPr bwMode="auto">
              <a:xfrm>
                <a:off x="2564707" y="2475820"/>
                <a:ext cx="616054" cy="438546"/>
              </a:xfrm>
              <a:custGeom>
                <a:avLst/>
                <a:gdLst>
                  <a:gd name="T0" fmla="*/ 149 w 241"/>
                  <a:gd name="T1" fmla="*/ 150 h 176"/>
                  <a:gd name="T2" fmla="*/ 84 w 241"/>
                  <a:gd name="T3" fmla="*/ 163 h 176"/>
                  <a:gd name="T4" fmla="*/ 43 w 241"/>
                  <a:gd name="T5" fmla="*/ 148 h 176"/>
                  <a:gd name="T6" fmla="*/ 1 w 241"/>
                  <a:gd name="T7" fmla="*/ 71 h 176"/>
                  <a:gd name="T8" fmla="*/ 60 w 241"/>
                  <a:gd name="T9" fmla="*/ 8 h 176"/>
                  <a:gd name="T10" fmla="*/ 124 w 241"/>
                  <a:gd name="T11" fmla="*/ 39 h 176"/>
                  <a:gd name="T12" fmla="*/ 132 w 241"/>
                  <a:gd name="T13" fmla="*/ 43 h 176"/>
                  <a:gd name="T14" fmla="*/ 140 w 241"/>
                  <a:gd name="T15" fmla="*/ 40 h 176"/>
                  <a:gd name="T16" fmla="*/ 198 w 241"/>
                  <a:gd name="T17" fmla="*/ 32 h 176"/>
                  <a:gd name="T18" fmla="*/ 241 w 241"/>
                  <a:gd name="T19" fmla="*/ 76 h 176"/>
                  <a:gd name="T20" fmla="*/ 236 w 241"/>
                  <a:gd name="T21" fmla="*/ 80 h 176"/>
                  <a:gd name="T22" fmla="*/ 186 w 241"/>
                  <a:gd name="T23" fmla="*/ 176 h 176"/>
                  <a:gd name="T24" fmla="*/ 149 w 241"/>
                  <a:gd name="T25" fmla="*/ 15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76">
                    <a:moveTo>
                      <a:pt x="149" y="150"/>
                    </a:moveTo>
                    <a:cubicBezTo>
                      <a:pt x="118" y="144"/>
                      <a:pt x="95" y="156"/>
                      <a:pt x="84" y="163"/>
                    </a:cubicBezTo>
                    <a:cubicBezTo>
                      <a:pt x="76" y="158"/>
                      <a:pt x="62" y="151"/>
                      <a:pt x="43" y="148"/>
                    </a:cubicBezTo>
                    <a:cubicBezTo>
                      <a:pt x="43" y="126"/>
                      <a:pt x="33" y="88"/>
                      <a:pt x="1" y="71"/>
                    </a:cubicBezTo>
                    <a:cubicBezTo>
                      <a:pt x="0" y="54"/>
                      <a:pt x="13" y="15"/>
                      <a:pt x="60" y="8"/>
                    </a:cubicBezTo>
                    <a:cubicBezTo>
                      <a:pt x="103" y="0"/>
                      <a:pt x="124" y="37"/>
                      <a:pt x="124" y="39"/>
                    </a:cubicBezTo>
                    <a:cubicBezTo>
                      <a:pt x="126" y="41"/>
                      <a:pt x="129" y="43"/>
                      <a:pt x="132" y="43"/>
                    </a:cubicBezTo>
                    <a:cubicBezTo>
                      <a:pt x="135" y="44"/>
                      <a:pt x="138" y="42"/>
                      <a:pt x="140" y="40"/>
                    </a:cubicBezTo>
                    <a:cubicBezTo>
                      <a:pt x="140" y="39"/>
                      <a:pt x="155" y="21"/>
                      <a:pt x="198" y="32"/>
                    </a:cubicBezTo>
                    <a:cubicBezTo>
                      <a:pt x="233" y="40"/>
                      <a:pt x="240" y="66"/>
                      <a:pt x="241" y="76"/>
                    </a:cubicBezTo>
                    <a:cubicBezTo>
                      <a:pt x="239" y="77"/>
                      <a:pt x="238" y="79"/>
                      <a:pt x="236" y="80"/>
                    </a:cubicBezTo>
                    <a:cubicBezTo>
                      <a:pt x="200" y="106"/>
                      <a:pt x="189" y="147"/>
                      <a:pt x="186" y="176"/>
                    </a:cubicBezTo>
                    <a:cubicBezTo>
                      <a:pt x="179" y="164"/>
                      <a:pt x="167" y="153"/>
                      <a:pt x="149" y="1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淘宝店chenying0907 91"/>
              <p:cNvSpPr/>
              <p:nvPr/>
            </p:nvSpPr>
            <p:spPr bwMode="auto">
              <a:xfrm>
                <a:off x="1992267" y="2273691"/>
                <a:ext cx="1648011" cy="1443763"/>
              </a:xfrm>
              <a:custGeom>
                <a:avLst/>
                <a:gdLst>
                  <a:gd name="T0" fmla="*/ 48 w 656"/>
                  <a:gd name="T1" fmla="*/ 205 h 588"/>
                  <a:gd name="T2" fmla="*/ 204 w 656"/>
                  <a:gd name="T3" fmla="*/ 82 h 588"/>
                  <a:gd name="T4" fmla="*/ 531 w 656"/>
                  <a:gd name="T5" fmla="*/ 119 h 588"/>
                  <a:gd name="T6" fmla="*/ 486 w 656"/>
                  <a:gd name="T7" fmla="*/ 359 h 588"/>
                  <a:gd name="T8" fmla="*/ 466 w 656"/>
                  <a:gd name="T9" fmla="*/ 195 h 588"/>
                  <a:gd name="T10" fmla="*/ 555 w 656"/>
                  <a:gd name="T11" fmla="*/ 247 h 588"/>
                  <a:gd name="T12" fmla="*/ 497 w 656"/>
                  <a:gd name="T13" fmla="*/ 268 h 588"/>
                  <a:gd name="T14" fmla="*/ 490 w 656"/>
                  <a:gd name="T15" fmla="*/ 285 h 588"/>
                  <a:gd name="T16" fmla="*/ 573 w 656"/>
                  <a:gd name="T17" fmla="*/ 254 h 588"/>
                  <a:gd name="T18" fmla="*/ 478 w 656"/>
                  <a:gd name="T19" fmla="*/ 168 h 588"/>
                  <a:gd name="T20" fmla="*/ 353 w 656"/>
                  <a:gd name="T21" fmla="*/ 120 h 588"/>
                  <a:gd name="T22" fmla="*/ 217 w 656"/>
                  <a:gd name="T23" fmla="*/ 124 h 588"/>
                  <a:gd name="T24" fmla="*/ 101 w 656"/>
                  <a:gd name="T25" fmla="*/ 191 h 588"/>
                  <a:gd name="T26" fmla="*/ 59 w 656"/>
                  <a:gd name="T27" fmla="*/ 339 h 588"/>
                  <a:gd name="T28" fmla="*/ 169 w 656"/>
                  <a:gd name="T29" fmla="*/ 374 h 588"/>
                  <a:gd name="T30" fmla="*/ 347 w 656"/>
                  <a:gd name="T31" fmla="*/ 402 h 588"/>
                  <a:gd name="T32" fmla="*/ 382 w 656"/>
                  <a:gd name="T33" fmla="*/ 374 h 588"/>
                  <a:gd name="T34" fmla="*/ 365 w 656"/>
                  <a:gd name="T35" fmla="*/ 366 h 588"/>
                  <a:gd name="T36" fmla="*/ 295 w 656"/>
                  <a:gd name="T37" fmla="*/ 358 h 588"/>
                  <a:gd name="T38" fmla="*/ 99 w 656"/>
                  <a:gd name="T39" fmla="*/ 366 h 588"/>
                  <a:gd name="T40" fmla="*/ 97 w 656"/>
                  <a:gd name="T41" fmla="*/ 279 h 588"/>
                  <a:gd name="T42" fmla="*/ 114 w 656"/>
                  <a:gd name="T43" fmla="*/ 203 h 588"/>
                  <a:gd name="T44" fmla="*/ 244 w 656"/>
                  <a:gd name="T45" fmla="*/ 247 h 588"/>
                  <a:gd name="T46" fmla="*/ 172 w 656"/>
                  <a:gd name="T47" fmla="*/ 302 h 588"/>
                  <a:gd name="T48" fmla="*/ 298 w 656"/>
                  <a:gd name="T49" fmla="*/ 281 h 588"/>
                  <a:gd name="T50" fmla="*/ 364 w 656"/>
                  <a:gd name="T51" fmla="*/ 268 h 588"/>
                  <a:gd name="T52" fmla="*/ 408 w 656"/>
                  <a:gd name="T53" fmla="*/ 319 h 588"/>
                  <a:gd name="T54" fmla="*/ 477 w 656"/>
                  <a:gd name="T55" fmla="*/ 404 h 588"/>
                  <a:gd name="T56" fmla="*/ 343 w 656"/>
                  <a:gd name="T57" fmla="*/ 491 h 588"/>
                  <a:gd name="T58" fmla="*/ 211 w 656"/>
                  <a:gd name="T59" fmla="*/ 441 h 588"/>
                  <a:gd name="T60" fmla="*/ 232 w 656"/>
                  <a:gd name="T61" fmla="*/ 415 h 588"/>
                  <a:gd name="T62" fmla="*/ 194 w 656"/>
                  <a:gd name="T63" fmla="*/ 435 h 588"/>
                  <a:gd name="T64" fmla="*/ 205 w 656"/>
                  <a:gd name="T65" fmla="*/ 491 h 588"/>
                  <a:gd name="T66" fmla="*/ 336 w 656"/>
                  <a:gd name="T67" fmla="*/ 513 h 588"/>
                  <a:gd name="T68" fmla="*/ 143 w 656"/>
                  <a:gd name="T69" fmla="*/ 543 h 588"/>
                  <a:gd name="T70" fmla="*/ 3 w 656"/>
                  <a:gd name="T71" fmla="*/ 310 h 588"/>
                  <a:gd name="connsiteX0" fmla="*/ 3 w 9486"/>
                  <a:gd name="connsiteY0" fmla="*/ 4594 h 9273"/>
                  <a:gd name="connsiteX1" fmla="*/ 689 w 9486"/>
                  <a:gd name="connsiteY1" fmla="*/ 2808 h 9273"/>
                  <a:gd name="connsiteX2" fmla="*/ 1268 w 9486"/>
                  <a:gd name="connsiteY2" fmla="*/ 1516 h 9273"/>
                  <a:gd name="connsiteX3" fmla="*/ 3067 w 9486"/>
                  <a:gd name="connsiteY3" fmla="*/ 717 h 9273"/>
                  <a:gd name="connsiteX4" fmla="*/ 5689 w 9486"/>
                  <a:gd name="connsiteY4" fmla="*/ 393 h 9273"/>
                  <a:gd name="connsiteX5" fmla="*/ 8052 w 9486"/>
                  <a:gd name="connsiteY5" fmla="*/ 1346 h 9273"/>
                  <a:gd name="connsiteX6" fmla="*/ 9195 w 9486"/>
                  <a:gd name="connsiteY6" fmla="*/ 4322 h 9273"/>
                  <a:gd name="connsiteX7" fmla="*/ 7366 w 9486"/>
                  <a:gd name="connsiteY7" fmla="*/ 5427 h 9273"/>
                  <a:gd name="connsiteX8" fmla="*/ 6405 w 9486"/>
                  <a:gd name="connsiteY8" fmla="*/ 4492 h 9273"/>
                  <a:gd name="connsiteX9" fmla="*/ 7061 w 9486"/>
                  <a:gd name="connsiteY9" fmla="*/ 2638 h 9273"/>
                  <a:gd name="connsiteX10" fmla="*/ 8234 w 9486"/>
                  <a:gd name="connsiteY10" fmla="*/ 2604 h 9273"/>
                  <a:gd name="connsiteX11" fmla="*/ 8417 w 9486"/>
                  <a:gd name="connsiteY11" fmla="*/ 3523 h 9273"/>
                  <a:gd name="connsiteX12" fmla="*/ 8128 w 9486"/>
                  <a:gd name="connsiteY12" fmla="*/ 3897 h 9273"/>
                  <a:gd name="connsiteX13" fmla="*/ 7533 w 9486"/>
                  <a:gd name="connsiteY13" fmla="*/ 3880 h 9273"/>
                  <a:gd name="connsiteX14" fmla="*/ 7350 w 9486"/>
                  <a:gd name="connsiteY14" fmla="*/ 3965 h 9273"/>
                  <a:gd name="connsiteX15" fmla="*/ 7427 w 9486"/>
                  <a:gd name="connsiteY15" fmla="*/ 4169 h 9273"/>
                  <a:gd name="connsiteX16" fmla="*/ 8219 w 9486"/>
                  <a:gd name="connsiteY16" fmla="*/ 4186 h 9273"/>
                  <a:gd name="connsiteX17" fmla="*/ 8692 w 9486"/>
                  <a:gd name="connsiteY17" fmla="*/ 3642 h 9273"/>
                  <a:gd name="connsiteX18" fmla="*/ 8402 w 9486"/>
                  <a:gd name="connsiteY18" fmla="*/ 2349 h 9273"/>
                  <a:gd name="connsiteX19" fmla="*/ 7244 w 9486"/>
                  <a:gd name="connsiteY19" fmla="*/ 2179 h 9273"/>
                  <a:gd name="connsiteX20" fmla="*/ 6375 w 9486"/>
                  <a:gd name="connsiteY20" fmla="*/ 1261 h 9273"/>
                  <a:gd name="connsiteX21" fmla="*/ 5338 w 9486"/>
                  <a:gd name="connsiteY21" fmla="*/ 1363 h 9273"/>
                  <a:gd name="connsiteX22" fmla="*/ 4164 w 9486"/>
                  <a:gd name="connsiteY22" fmla="*/ 836 h 9273"/>
                  <a:gd name="connsiteX23" fmla="*/ 3265 w 9486"/>
                  <a:gd name="connsiteY23" fmla="*/ 1431 h 9273"/>
                  <a:gd name="connsiteX24" fmla="*/ 3036 w 9486"/>
                  <a:gd name="connsiteY24" fmla="*/ 2111 h 9273"/>
                  <a:gd name="connsiteX25" fmla="*/ 1497 w 9486"/>
                  <a:gd name="connsiteY25" fmla="*/ 2570 h 9273"/>
                  <a:gd name="connsiteX26" fmla="*/ 1192 w 9486"/>
                  <a:gd name="connsiteY26" fmla="*/ 3897 h 9273"/>
                  <a:gd name="connsiteX27" fmla="*/ 856 w 9486"/>
                  <a:gd name="connsiteY27" fmla="*/ 5087 h 9273"/>
                  <a:gd name="connsiteX28" fmla="*/ 1344 w 9486"/>
                  <a:gd name="connsiteY28" fmla="*/ 5836 h 9273"/>
                  <a:gd name="connsiteX29" fmla="*/ 2533 w 9486"/>
                  <a:gd name="connsiteY29" fmla="*/ 5683 h 9273"/>
                  <a:gd name="connsiteX30" fmla="*/ 4286 w 9486"/>
                  <a:gd name="connsiteY30" fmla="*/ 5649 h 9273"/>
                  <a:gd name="connsiteX31" fmla="*/ 5247 w 9486"/>
                  <a:gd name="connsiteY31" fmla="*/ 6159 h 9273"/>
                  <a:gd name="connsiteX32" fmla="*/ 5323 w 9486"/>
                  <a:gd name="connsiteY32" fmla="*/ 6159 h 9273"/>
                  <a:gd name="connsiteX33" fmla="*/ 5780 w 9486"/>
                  <a:gd name="connsiteY33" fmla="*/ 5683 h 9273"/>
                  <a:gd name="connsiteX34" fmla="*/ 5704 w 9486"/>
                  <a:gd name="connsiteY34" fmla="*/ 5478 h 9273"/>
                  <a:gd name="connsiteX35" fmla="*/ 5521 w 9486"/>
                  <a:gd name="connsiteY35" fmla="*/ 5546 h 9273"/>
                  <a:gd name="connsiteX36" fmla="*/ 5262 w 9486"/>
                  <a:gd name="connsiteY36" fmla="*/ 5853 h 9273"/>
                  <a:gd name="connsiteX37" fmla="*/ 4454 w 9486"/>
                  <a:gd name="connsiteY37" fmla="*/ 5410 h 9273"/>
                  <a:gd name="connsiteX38" fmla="*/ 2381 w 9486"/>
                  <a:gd name="connsiteY38" fmla="*/ 5427 h 9273"/>
                  <a:gd name="connsiteX39" fmla="*/ 1466 w 9486"/>
                  <a:gd name="connsiteY39" fmla="*/ 5546 h 9273"/>
                  <a:gd name="connsiteX40" fmla="*/ 1146 w 9486"/>
                  <a:gd name="connsiteY40" fmla="*/ 5036 h 9273"/>
                  <a:gd name="connsiteX41" fmla="*/ 1436 w 9486"/>
                  <a:gd name="connsiteY41" fmla="*/ 4067 h 9273"/>
                  <a:gd name="connsiteX42" fmla="*/ 1481 w 9486"/>
                  <a:gd name="connsiteY42" fmla="*/ 3897 h 9273"/>
                  <a:gd name="connsiteX43" fmla="*/ 1695 w 9486"/>
                  <a:gd name="connsiteY43" fmla="*/ 2774 h 9273"/>
                  <a:gd name="connsiteX44" fmla="*/ 2975 w 9486"/>
                  <a:gd name="connsiteY44" fmla="*/ 2417 h 9273"/>
                  <a:gd name="connsiteX45" fmla="*/ 3677 w 9486"/>
                  <a:gd name="connsiteY45" fmla="*/ 3523 h 9273"/>
                  <a:gd name="connsiteX46" fmla="*/ 2564 w 9486"/>
                  <a:gd name="connsiteY46" fmla="*/ 4237 h 9273"/>
                  <a:gd name="connsiteX47" fmla="*/ 2579 w 9486"/>
                  <a:gd name="connsiteY47" fmla="*/ 4458 h 9273"/>
                  <a:gd name="connsiteX48" fmla="*/ 2777 w 9486"/>
                  <a:gd name="connsiteY48" fmla="*/ 4424 h 9273"/>
                  <a:gd name="connsiteX49" fmla="*/ 4500 w 9486"/>
                  <a:gd name="connsiteY49" fmla="*/ 4101 h 9273"/>
                  <a:gd name="connsiteX50" fmla="*/ 4683 w 9486"/>
                  <a:gd name="connsiteY50" fmla="*/ 4101 h 9273"/>
                  <a:gd name="connsiteX51" fmla="*/ 5506 w 9486"/>
                  <a:gd name="connsiteY51" fmla="*/ 3880 h 9273"/>
                  <a:gd name="connsiteX52" fmla="*/ 6055 w 9486"/>
                  <a:gd name="connsiteY52" fmla="*/ 4611 h 9273"/>
                  <a:gd name="connsiteX53" fmla="*/ 6177 w 9486"/>
                  <a:gd name="connsiteY53" fmla="*/ 4747 h 9273"/>
                  <a:gd name="connsiteX54" fmla="*/ 7183 w 9486"/>
                  <a:gd name="connsiteY54" fmla="*/ 6057 h 9273"/>
                  <a:gd name="connsiteX55" fmla="*/ 7021 w 9486"/>
                  <a:gd name="connsiteY55" fmla="*/ 6777 h 9273"/>
                  <a:gd name="connsiteX56" fmla="*/ 5201 w 9486"/>
                  <a:gd name="connsiteY56" fmla="*/ 7621 h 9273"/>
                  <a:gd name="connsiteX57" fmla="*/ 5186 w 9486"/>
                  <a:gd name="connsiteY57" fmla="*/ 7672 h 9273"/>
                  <a:gd name="connsiteX58" fmla="*/ 3311 w 9486"/>
                  <a:gd name="connsiteY58" fmla="*/ 7468 h 9273"/>
                  <a:gd name="connsiteX59" fmla="*/ 3173 w 9486"/>
                  <a:gd name="connsiteY59" fmla="*/ 6822 h 9273"/>
                  <a:gd name="connsiteX60" fmla="*/ 3402 w 9486"/>
                  <a:gd name="connsiteY60" fmla="*/ 6567 h 9273"/>
                  <a:gd name="connsiteX61" fmla="*/ 3494 w 9486"/>
                  <a:gd name="connsiteY61" fmla="*/ 6380 h 9273"/>
                  <a:gd name="connsiteX62" fmla="*/ 3311 w 9486"/>
                  <a:gd name="connsiteY62" fmla="*/ 6278 h 9273"/>
                  <a:gd name="connsiteX63" fmla="*/ 2914 w 9486"/>
                  <a:gd name="connsiteY63" fmla="*/ 6720 h 9273"/>
                  <a:gd name="connsiteX64" fmla="*/ 3082 w 9486"/>
                  <a:gd name="connsiteY64" fmla="*/ 7655 h 9273"/>
                  <a:gd name="connsiteX65" fmla="*/ 3082 w 9486"/>
                  <a:gd name="connsiteY65" fmla="*/ 7672 h 9273"/>
                  <a:gd name="connsiteX66" fmla="*/ 4439 w 9486"/>
                  <a:gd name="connsiteY66" fmla="*/ 8183 h 9273"/>
                  <a:gd name="connsiteX67" fmla="*/ 5079 w 9486"/>
                  <a:gd name="connsiteY67" fmla="*/ 8046 h 9273"/>
                  <a:gd name="connsiteX68" fmla="*/ 3219 w 9486"/>
                  <a:gd name="connsiteY68" fmla="*/ 9271 h 9273"/>
                  <a:gd name="connsiteX69" fmla="*/ 2137 w 9486"/>
                  <a:gd name="connsiteY69" fmla="*/ 8557 h 9273"/>
                  <a:gd name="connsiteX70" fmla="*/ 1161 w 9486"/>
                  <a:gd name="connsiteY70" fmla="*/ 6618 h 9273"/>
                  <a:gd name="connsiteX71" fmla="*/ 3 w 9486"/>
                  <a:gd name="connsiteY71" fmla="*/ 4594 h 9273"/>
                  <a:gd name="connsiteX0-1" fmla="*/ 3 w 10000"/>
                  <a:gd name="connsiteY0-2" fmla="*/ 4954 h 10000"/>
                  <a:gd name="connsiteX1-3" fmla="*/ 726 w 10000"/>
                  <a:gd name="connsiteY1-4" fmla="*/ 3028 h 10000"/>
                  <a:gd name="connsiteX2-5" fmla="*/ 1337 w 10000"/>
                  <a:gd name="connsiteY2-6" fmla="*/ 1635 h 10000"/>
                  <a:gd name="connsiteX3-7" fmla="*/ 3233 w 10000"/>
                  <a:gd name="connsiteY3-8" fmla="*/ 773 h 10000"/>
                  <a:gd name="connsiteX4-9" fmla="*/ 5997 w 10000"/>
                  <a:gd name="connsiteY4-10" fmla="*/ 424 h 10000"/>
                  <a:gd name="connsiteX5-11" fmla="*/ 8488 w 10000"/>
                  <a:gd name="connsiteY5-12" fmla="*/ 1452 h 10000"/>
                  <a:gd name="connsiteX6-13" fmla="*/ 9693 w 10000"/>
                  <a:gd name="connsiteY6-14" fmla="*/ 4661 h 10000"/>
                  <a:gd name="connsiteX7-15" fmla="*/ 7765 w 10000"/>
                  <a:gd name="connsiteY7-16" fmla="*/ 5852 h 10000"/>
                  <a:gd name="connsiteX8-17" fmla="*/ 6752 w 10000"/>
                  <a:gd name="connsiteY8-18" fmla="*/ 4844 h 10000"/>
                  <a:gd name="connsiteX9-19" fmla="*/ 7444 w 10000"/>
                  <a:gd name="connsiteY9-20" fmla="*/ 2845 h 10000"/>
                  <a:gd name="connsiteX10-21" fmla="*/ 8680 w 10000"/>
                  <a:gd name="connsiteY10-22" fmla="*/ 2808 h 10000"/>
                  <a:gd name="connsiteX11-23" fmla="*/ 8873 w 10000"/>
                  <a:gd name="connsiteY11-24" fmla="*/ 3799 h 10000"/>
                  <a:gd name="connsiteX12-25" fmla="*/ 8568 w 10000"/>
                  <a:gd name="connsiteY12-26" fmla="*/ 4203 h 10000"/>
                  <a:gd name="connsiteX13-27" fmla="*/ 7941 w 10000"/>
                  <a:gd name="connsiteY13-28" fmla="*/ 4184 h 10000"/>
                  <a:gd name="connsiteX14-29" fmla="*/ 7748 w 10000"/>
                  <a:gd name="connsiteY14-30" fmla="*/ 4276 h 10000"/>
                  <a:gd name="connsiteX15-31" fmla="*/ 7829 w 10000"/>
                  <a:gd name="connsiteY15-32" fmla="*/ 4496 h 10000"/>
                  <a:gd name="connsiteX16-33" fmla="*/ 8664 w 10000"/>
                  <a:gd name="connsiteY16-34" fmla="*/ 4514 h 10000"/>
                  <a:gd name="connsiteX17-35" fmla="*/ 9163 w 10000"/>
                  <a:gd name="connsiteY17-36" fmla="*/ 3928 h 10000"/>
                  <a:gd name="connsiteX18-37" fmla="*/ 8857 w 10000"/>
                  <a:gd name="connsiteY18-38" fmla="*/ 2533 h 10000"/>
                  <a:gd name="connsiteX19-39" fmla="*/ 7637 w 10000"/>
                  <a:gd name="connsiteY19-40" fmla="*/ 2350 h 10000"/>
                  <a:gd name="connsiteX20-41" fmla="*/ 6720 w 10000"/>
                  <a:gd name="connsiteY20-42" fmla="*/ 1360 h 10000"/>
                  <a:gd name="connsiteX21-43" fmla="*/ 5627 w 10000"/>
                  <a:gd name="connsiteY21-44" fmla="*/ 1470 h 10000"/>
                  <a:gd name="connsiteX22-45" fmla="*/ 4390 w 10000"/>
                  <a:gd name="connsiteY22-46" fmla="*/ 902 h 10000"/>
                  <a:gd name="connsiteX23-47" fmla="*/ 3442 w 10000"/>
                  <a:gd name="connsiteY23-48" fmla="*/ 1543 h 10000"/>
                  <a:gd name="connsiteX24-49" fmla="*/ 3201 w 10000"/>
                  <a:gd name="connsiteY24-50" fmla="*/ 2277 h 10000"/>
                  <a:gd name="connsiteX25-51" fmla="*/ 1578 w 10000"/>
                  <a:gd name="connsiteY25-52" fmla="*/ 2771 h 10000"/>
                  <a:gd name="connsiteX26-53" fmla="*/ 1257 w 10000"/>
                  <a:gd name="connsiteY26-54" fmla="*/ 4203 h 10000"/>
                  <a:gd name="connsiteX27-55" fmla="*/ 902 w 10000"/>
                  <a:gd name="connsiteY27-56" fmla="*/ 5486 h 10000"/>
                  <a:gd name="connsiteX28-57" fmla="*/ 1417 w 10000"/>
                  <a:gd name="connsiteY28-58" fmla="*/ 6294 h 10000"/>
                  <a:gd name="connsiteX29-59" fmla="*/ 2670 w 10000"/>
                  <a:gd name="connsiteY29-60" fmla="*/ 6129 h 10000"/>
                  <a:gd name="connsiteX30-61" fmla="*/ 4518 w 10000"/>
                  <a:gd name="connsiteY30-62" fmla="*/ 6092 h 10000"/>
                  <a:gd name="connsiteX31-63" fmla="*/ 5531 w 10000"/>
                  <a:gd name="connsiteY31-64" fmla="*/ 6642 h 10000"/>
                  <a:gd name="connsiteX32-65" fmla="*/ 5611 w 10000"/>
                  <a:gd name="connsiteY32-66" fmla="*/ 6642 h 10000"/>
                  <a:gd name="connsiteX33-67" fmla="*/ 6093 w 10000"/>
                  <a:gd name="connsiteY33-68" fmla="*/ 6129 h 10000"/>
                  <a:gd name="connsiteX34-69" fmla="*/ 6013 w 10000"/>
                  <a:gd name="connsiteY34-70" fmla="*/ 5907 h 10000"/>
                  <a:gd name="connsiteX35-71" fmla="*/ 5820 w 10000"/>
                  <a:gd name="connsiteY35-72" fmla="*/ 5981 h 10000"/>
                  <a:gd name="connsiteX36-73" fmla="*/ 5547 w 10000"/>
                  <a:gd name="connsiteY36-74" fmla="*/ 6312 h 10000"/>
                  <a:gd name="connsiteX37-75" fmla="*/ 4695 w 10000"/>
                  <a:gd name="connsiteY37-76" fmla="*/ 5834 h 10000"/>
                  <a:gd name="connsiteX38-77" fmla="*/ 2510 w 10000"/>
                  <a:gd name="connsiteY38-78" fmla="*/ 5852 h 10000"/>
                  <a:gd name="connsiteX39-79" fmla="*/ 1545 w 10000"/>
                  <a:gd name="connsiteY39-80" fmla="*/ 5981 h 10000"/>
                  <a:gd name="connsiteX40-81" fmla="*/ 1208 w 10000"/>
                  <a:gd name="connsiteY40-82" fmla="*/ 5431 h 10000"/>
                  <a:gd name="connsiteX41-83" fmla="*/ 1514 w 10000"/>
                  <a:gd name="connsiteY41-84" fmla="*/ 4386 h 10000"/>
                  <a:gd name="connsiteX42-85" fmla="*/ 1561 w 10000"/>
                  <a:gd name="connsiteY42-86" fmla="*/ 4203 h 10000"/>
                  <a:gd name="connsiteX43-87" fmla="*/ 1787 w 10000"/>
                  <a:gd name="connsiteY43-88" fmla="*/ 2991 h 10000"/>
                  <a:gd name="connsiteX44-89" fmla="*/ 3136 w 10000"/>
                  <a:gd name="connsiteY44-90" fmla="*/ 2606 h 10000"/>
                  <a:gd name="connsiteX45-91" fmla="*/ 3876 w 10000"/>
                  <a:gd name="connsiteY45-92" fmla="*/ 3799 h 10000"/>
                  <a:gd name="connsiteX46-93" fmla="*/ 2703 w 10000"/>
                  <a:gd name="connsiteY46-94" fmla="*/ 4569 h 10000"/>
                  <a:gd name="connsiteX47-95" fmla="*/ 2719 w 10000"/>
                  <a:gd name="connsiteY47-96" fmla="*/ 4808 h 10000"/>
                  <a:gd name="connsiteX48-97" fmla="*/ 2927 w 10000"/>
                  <a:gd name="connsiteY48-98" fmla="*/ 4771 h 10000"/>
                  <a:gd name="connsiteX49-99" fmla="*/ 4744 w 10000"/>
                  <a:gd name="connsiteY49-100" fmla="*/ 4423 h 10000"/>
                  <a:gd name="connsiteX50-101" fmla="*/ 4937 w 10000"/>
                  <a:gd name="connsiteY50-102" fmla="*/ 4423 h 10000"/>
                  <a:gd name="connsiteX51-103" fmla="*/ 5804 w 10000"/>
                  <a:gd name="connsiteY51-104" fmla="*/ 4184 h 10000"/>
                  <a:gd name="connsiteX52-105" fmla="*/ 6383 w 10000"/>
                  <a:gd name="connsiteY52-106" fmla="*/ 4973 h 10000"/>
                  <a:gd name="connsiteX53-107" fmla="*/ 6512 w 10000"/>
                  <a:gd name="connsiteY53-108" fmla="*/ 5119 h 10000"/>
                  <a:gd name="connsiteX54-109" fmla="*/ 7572 w 10000"/>
                  <a:gd name="connsiteY54-110" fmla="*/ 6532 h 10000"/>
                  <a:gd name="connsiteX55-111" fmla="*/ 7401 w 10000"/>
                  <a:gd name="connsiteY55-112" fmla="*/ 7308 h 10000"/>
                  <a:gd name="connsiteX56-113" fmla="*/ 5483 w 10000"/>
                  <a:gd name="connsiteY56-114" fmla="*/ 8218 h 10000"/>
                  <a:gd name="connsiteX57-115" fmla="*/ 5467 w 10000"/>
                  <a:gd name="connsiteY57-116" fmla="*/ 8273 h 10000"/>
                  <a:gd name="connsiteX58-117" fmla="*/ 3490 w 10000"/>
                  <a:gd name="connsiteY58-118" fmla="*/ 8053 h 10000"/>
                  <a:gd name="connsiteX59-119" fmla="*/ 3345 w 10000"/>
                  <a:gd name="connsiteY59-120" fmla="*/ 7357 h 10000"/>
                  <a:gd name="connsiteX60-121" fmla="*/ 3586 w 10000"/>
                  <a:gd name="connsiteY60-122" fmla="*/ 7082 h 10000"/>
                  <a:gd name="connsiteX61-123" fmla="*/ 3683 w 10000"/>
                  <a:gd name="connsiteY61-124" fmla="*/ 6880 h 10000"/>
                  <a:gd name="connsiteX62-125" fmla="*/ 3490 w 10000"/>
                  <a:gd name="connsiteY62-126" fmla="*/ 6770 h 10000"/>
                  <a:gd name="connsiteX63-127" fmla="*/ 3072 w 10000"/>
                  <a:gd name="connsiteY63-128" fmla="*/ 7247 h 10000"/>
                  <a:gd name="connsiteX64-129" fmla="*/ 3249 w 10000"/>
                  <a:gd name="connsiteY64-130" fmla="*/ 8255 h 10000"/>
                  <a:gd name="connsiteX65-131" fmla="*/ 3249 w 10000"/>
                  <a:gd name="connsiteY65-132" fmla="*/ 8273 h 10000"/>
                  <a:gd name="connsiteX66-133" fmla="*/ 4680 w 10000"/>
                  <a:gd name="connsiteY66-134" fmla="*/ 8825 h 10000"/>
                  <a:gd name="connsiteX67-135" fmla="*/ 5354 w 10000"/>
                  <a:gd name="connsiteY67-136" fmla="*/ 8677 h 10000"/>
                  <a:gd name="connsiteX68-137" fmla="*/ 3393 w 10000"/>
                  <a:gd name="connsiteY68-138" fmla="*/ 9998 h 10000"/>
                  <a:gd name="connsiteX69-139" fmla="*/ 2253 w 10000"/>
                  <a:gd name="connsiteY69-140" fmla="*/ 9228 h 10000"/>
                  <a:gd name="connsiteX70-141" fmla="*/ 1224 w 10000"/>
                  <a:gd name="connsiteY70-142" fmla="*/ 7137 h 10000"/>
                  <a:gd name="connsiteX71-143" fmla="*/ 3 w 10000"/>
                  <a:gd name="connsiteY71-144" fmla="*/ 4954 h 10000"/>
                  <a:gd name="connsiteX0-145" fmla="*/ 3 w 10000"/>
                  <a:gd name="connsiteY0-146" fmla="*/ 4954 h 10000"/>
                  <a:gd name="connsiteX1-147" fmla="*/ 726 w 10000"/>
                  <a:gd name="connsiteY1-148" fmla="*/ 3028 h 10000"/>
                  <a:gd name="connsiteX2-149" fmla="*/ 1337 w 10000"/>
                  <a:gd name="connsiteY2-150" fmla="*/ 1635 h 10000"/>
                  <a:gd name="connsiteX3-151" fmla="*/ 3233 w 10000"/>
                  <a:gd name="connsiteY3-152" fmla="*/ 773 h 10000"/>
                  <a:gd name="connsiteX4-153" fmla="*/ 5997 w 10000"/>
                  <a:gd name="connsiteY4-154" fmla="*/ 424 h 10000"/>
                  <a:gd name="connsiteX5-155" fmla="*/ 8488 w 10000"/>
                  <a:gd name="connsiteY5-156" fmla="*/ 1452 h 10000"/>
                  <a:gd name="connsiteX6-157" fmla="*/ 9693 w 10000"/>
                  <a:gd name="connsiteY6-158" fmla="*/ 4661 h 10000"/>
                  <a:gd name="connsiteX7-159" fmla="*/ 7765 w 10000"/>
                  <a:gd name="connsiteY7-160" fmla="*/ 5852 h 10000"/>
                  <a:gd name="connsiteX8-161" fmla="*/ 6752 w 10000"/>
                  <a:gd name="connsiteY8-162" fmla="*/ 4844 h 10000"/>
                  <a:gd name="connsiteX9-163" fmla="*/ 7444 w 10000"/>
                  <a:gd name="connsiteY9-164" fmla="*/ 2845 h 10000"/>
                  <a:gd name="connsiteX10-165" fmla="*/ 8680 w 10000"/>
                  <a:gd name="connsiteY10-166" fmla="*/ 2808 h 10000"/>
                  <a:gd name="connsiteX11-167" fmla="*/ 8873 w 10000"/>
                  <a:gd name="connsiteY11-168" fmla="*/ 3799 h 10000"/>
                  <a:gd name="connsiteX12-169" fmla="*/ 8568 w 10000"/>
                  <a:gd name="connsiteY12-170" fmla="*/ 4203 h 10000"/>
                  <a:gd name="connsiteX13-171" fmla="*/ 7941 w 10000"/>
                  <a:gd name="connsiteY13-172" fmla="*/ 4184 h 10000"/>
                  <a:gd name="connsiteX14-173" fmla="*/ 7748 w 10000"/>
                  <a:gd name="connsiteY14-174" fmla="*/ 4276 h 10000"/>
                  <a:gd name="connsiteX15-175" fmla="*/ 7829 w 10000"/>
                  <a:gd name="connsiteY15-176" fmla="*/ 4496 h 10000"/>
                  <a:gd name="connsiteX16-177" fmla="*/ 8664 w 10000"/>
                  <a:gd name="connsiteY16-178" fmla="*/ 4514 h 10000"/>
                  <a:gd name="connsiteX17-179" fmla="*/ 9163 w 10000"/>
                  <a:gd name="connsiteY17-180" fmla="*/ 3928 h 10000"/>
                  <a:gd name="connsiteX18-181" fmla="*/ 8857 w 10000"/>
                  <a:gd name="connsiteY18-182" fmla="*/ 2533 h 10000"/>
                  <a:gd name="connsiteX19-183" fmla="*/ 7637 w 10000"/>
                  <a:gd name="connsiteY19-184" fmla="*/ 2350 h 10000"/>
                  <a:gd name="connsiteX20-185" fmla="*/ 6720 w 10000"/>
                  <a:gd name="connsiteY20-186" fmla="*/ 1360 h 10000"/>
                  <a:gd name="connsiteX21-187" fmla="*/ 5627 w 10000"/>
                  <a:gd name="connsiteY21-188" fmla="*/ 1470 h 10000"/>
                  <a:gd name="connsiteX22-189" fmla="*/ 4390 w 10000"/>
                  <a:gd name="connsiteY22-190" fmla="*/ 902 h 10000"/>
                  <a:gd name="connsiteX23-191" fmla="*/ 3442 w 10000"/>
                  <a:gd name="connsiteY23-192" fmla="*/ 1543 h 10000"/>
                  <a:gd name="connsiteX24-193" fmla="*/ 3201 w 10000"/>
                  <a:gd name="connsiteY24-194" fmla="*/ 2277 h 10000"/>
                  <a:gd name="connsiteX25-195" fmla="*/ 1578 w 10000"/>
                  <a:gd name="connsiteY25-196" fmla="*/ 2771 h 10000"/>
                  <a:gd name="connsiteX26-197" fmla="*/ 1257 w 10000"/>
                  <a:gd name="connsiteY26-198" fmla="*/ 4203 h 10000"/>
                  <a:gd name="connsiteX27-199" fmla="*/ 902 w 10000"/>
                  <a:gd name="connsiteY27-200" fmla="*/ 5486 h 10000"/>
                  <a:gd name="connsiteX28-201" fmla="*/ 1417 w 10000"/>
                  <a:gd name="connsiteY28-202" fmla="*/ 6294 h 10000"/>
                  <a:gd name="connsiteX29-203" fmla="*/ 2670 w 10000"/>
                  <a:gd name="connsiteY29-204" fmla="*/ 6129 h 10000"/>
                  <a:gd name="connsiteX30-205" fmla="*/ 4518 w 10000"/>
                  <a:gd name="connsiteY30-206" fmla="*/ 6092 h 10000"/>
                  <a:gd name="connsiteX31-207" fmla="*/ 5531 w 10000"/>
                  <a:gd name="connsiteY31-208" fmla="*/ 6642 h 10000"/>
                  <a:gd name="connsiteX32-209" fmla="*/ 5611 w 10000"/>
                  <a:gd name="connsiteY32-210" fmla="*/ 6642 h 10000"/>
                  <a:gd name="connsiteX33-211" fmla="*/ 6093 w 10000"/>
                  <a:gd name="connsiteY33-212" fmla="*/ 6129 h 10000"/>
                  <a:gd name="connsiteX34-213" fmla="*/ 6013 w 10000"/>
                  <a:gd name="connsiteY34-214" fmla="*/ 5907 h 10000"/>
                  <a:gd name="connsiteX35-215" fmla="*/ 5820 w 10000"/>
                  <a:gd name="connsiteY35-216" fmla="*/ 5981 h 10000"/>
                  <a:gd name="connsiteX36-217" fmla="*/ 5547 w 10000"/>
                  <a:gd name="connsiteY36-218" fmla="*/ 6312 h 10000"/>
                  <a:gd name="connsiteX37-219" fmla="*/ 4695 w 10000"/>
                  <a:gd name="connsiteY37-220" fmla="*/ 5834 h 10000"/>
                  <a:gd name="connsiteX38-221" fmla="*/ 2510 w 10000"/>
                  <a:gd name="connsiteY38-222" fmla="*/ 5852 h 10000"/>
                  <a:gd name="connsiteX39-223" fmla="*/ 1545 w 10000"/>
                  <a:gd name="connsiteY39-224" fmla="*/ 5981 h 10000"/>
                  <a:gd name="connsiteX40-225" fmla="*/ 1208 w 10000"/>
                  <a:gd name="connsiteY40-226" fmla="*/ 5431 h 10000"/>
                  <a:gd name="connsiteX41-227" fmla="*/ 1514 w 10000"/>
                  <a:gd name="connsiteY41-228" fmla="*/ 4386 h 10000"/>
                  <a:gd name="connsiteX42-229" fmla="*/ 1561 w 10000"/>
                  <a:gd name="connsiteY42-230" fmla="*/ 4203 h 10000"/>
                  <a:gd name="connsiteX43-231" fmla="*/ 1787 w 10000"/>
                  <a:gd name="connsiteY43-232" fmla="*/ 2991 h 10000"/>
                  <a:gd name="connsiteX44-233" fmla="*/ 3136 w 10000"/>
                  <a:gd name="connsiteY44-234" fmla="*/ 2606 h 10000"/>
                  <a:gd name="connsiteX45-235" fmla="*/ 3876 w 10000"/>
                  <a:gd name="connsiteY45-236" fmla="*/ 3799 h 10000"/>
                  <a:gd name="connsiteX46-237" fmla="*/ 2703 w 10000"/>
                  <a:gd name="connsiteY46-238" fmla="*/ 4569 h 10000"/>
                  <a:gd name="connsiteX47-239" fmla="*/ 2719 w 10000"/>
                  <a:gd name="connsiteY47-240" fmla="*/ 4808 h 10000"/>
                  <a:gd name="connsiteX48-241" fmla="*/ 2927 w 10000"/>
                  <a:gd name="connsiteY48-242" fmla="*/ 4771 h 10000"/>
                  <a:gd name="connsiteX49-243" fmla="*/ 4744 w 10000"/>
                  <a:gd name="connsiteY49-244" fmla="*/ 4423 h 10000"/>
                  <a:gd name="connsiteX50-245" fmla="*/ 4937 w 10000"/>
                  <a:gd name="connsiteY50-246" fmla="*/ 4423 h 10000"/>
                  <a:gd name="connsiteX51-247" fmla="*/ 5804 w 10000"/>
                  <a:gd name="connsiteY51-248" fmla="*/ 4184 h 10000"/>
                  <a:gd name="connsiteX52-249" fmla="*/ 6383 w 10000"/>
                  <a:gd name="connsiteY52-250" fmla="*/ 4973 h 10000"/>
                  <a:gd name="connsiteX53-251" fmla="*/ 6512 w 10000"/>
                  <a:gd name="connsiteY53-252" fmla="*/ 5119 h 10000"/>
                  <a:gd name="connsiteX54-253" fmla="*/ 7572 w 10000"/>
                  <a:gd name="connsiteY54-254" fmla="*/ 6532 h 10000"/>
                  <a:gd name="connsiteX55-255" fmla="*/ 7401 w 10000"/>
                  <a:gd name="connsiteY55-256" fmla="*/ 7308 h 10000"/>
                  <a:gd name="connsiteX56-257" fmla="*/ 5483 w 10000"/>
                  <a:gd name="connsiteY56-258" fmla="*/ 8218 h 10000"/>
                  <a:gd name="connsiteX57-259" fmla="*/ 5467 w 10000"/>
                  <a:gd name="connsiteY57-260" fmla="*/ 8273 h 10000"/>
                  <a:gd name="connsiteX58-261" fmla="*/ 3490 w 10000"/>
                  <a:gd name="connsiteY58-262" fmla="*/ 8053 h 10000"/>
                  <a:gd name="connsiteX59-263" fmla="*/ 3345 w 10000"/>
                  <a:gd name="connsiteY59-264" fmla="*/ 7357 h 10000"/>
                  <a:gd name="connsiteX60-265" fmla="*/ 3586 w 10000"/>
                  <a:gd name="connsiteY60-266" fmla="*/ 7082 h 10000"/>
                  <a:gd name="connsiteX61-267" fmla="*/ 3683 w 10000"/>
                  <a:gd name="connsiteY61-268" fmla="*/ 6880 h 10000"/>
                  <a:gd name="connsiteX62-269" fmla="*/ 3490 w 10000"/>
                  <a:gd name="connsiteY62-270" fmla="*/ 6770 h 10000"/>
                  <a:gd name="connsiteX63-271" fmla="*/ 3072 w 10000"/>
                  <a:gd name="connsiteY63-272" fmla="*/ 7247 h 10000"/>
                  <a:gd name="connsiteX64-273" fmla="*/ 3249 w 10000"/>
                  <a:gd name="connsiteY64-274" fmla="*/ 8255 h 10000"/>
                  <a:gd name="connsiteX65-275" fmla="*/ 3249 w 10000"/>
                  <a:gd name="connsiteY65-276" fmla="*/ 8273 h 10000"/>
                  <a:gd name="connsiteX66-277" fmla="*/ 4680 w 10000"/>
                  <a:gd name="connsiteY66-278" fmla="*/ 8825 h 10000"/>
                  <a:gd name="connsiteX67-279" fmla="*/ 5354 w 10000"/>
                  <a:gd name="connsiteY67-280" fmla="*/ 8677 h 10000"/>
                  <a:gd name="connsiteX68-281" fmla="*/ 3393 w 10000"/>
                  <a:gd name="connsiteY68-282" fmla="*/ 9998 h 10000"/>
                  <a:gd name="connsiteX69-283" fmla="*/ 2253 w 10000"/>
                  <a:gd name="connsiteY69-284" fmla="*/ 9228 h 10000"/>
                  <a:gd name="connsiteX70-285" fmla="*/ 1224 w 10000"/>
                  <a:gd name="connsiteY70-286" fmla="*/ 7137 h 10000"/>
                  <a:gd name="connsiteX71-287" fmla="*/ 3 w 10000"/>
                  <a:gd name="connsiteY71-288" fmla="*/ 4954 h 10000"/>
                  <a:gd name="connsiteX0-289" fmla="*/ 3 w 10000"/>
                  <a:gd name="connsiteY0-290" fmla="*/ 4954 h 10000"/>
                  <a:gd name="connsiteX1-291" fmla="*/ 726 w 10000"/>
                  <a:gd name="connsiteY1-292" fmla="*/ 3028 h 10000"/>
                  <a:gd name="connsiteX2-293" fmla="*/ 1337 w 10000"/>
                  <a:gd name="connsiteY2-294" fmla="*/ 1635 h 10000"/>
                  <a:gd name="connsiteX3-295" fmla="*/ 3233 w 10000"/>
                  <a:gd name="connsiteY3-296" fmla="*/ 773 h 10000"/>
                  <a:gd name="connsiteX4-297" fmla="*/ 5997 w 10000"/>
                  <a:gd name="connsiteY4-298" fmla="*/ 424 h 10000"/>
                  <a:gd name="connsiteX5-299" fmla="*/ 8488 w 10000"/>
                  <a:gd name="connsiteY5-300" fmla="*/ 1452 h 10000"/>
                  <a:gd name="connsiteX6-301" fmla="*/ 9693 w 10000"/>
                  <a:gd name="connsiteY6-302" fmla="*/ 4661 h 10000"/>
                  <a:gd name="connsiteX7-303" fmla="*/ 7765 w 10000"/>
                  <a:gd name="connsiteY7-304" fmla="*/ 5852 h 10000"/>
                  <a:gd name="connsiteX8-305" fmla="*/ 6752 w 10000"/>
                  <a:gd name="connsiteY8-306" fmla="*/ 4844 h 10000"/>
                  <a:gd name="connsiteX9-307" fmla="*/ 7444 w 10000"/>
                  <a:gd name="connsiteY9-308" fmla="*/ 2845 h 10000"/>
                  <a:gd name="connsiteX10-309" fmla="*/ 8680 w 10000"/>
                  <a:gd name="connsiteY10-310" fmla="*/ 2808 h 10000"/>
                  <a:gd name="connsiteX11-311" fmla="*/ 8873 w 10000"/>
                  <a:gd name="connsiteY11-312" fmla="*/ 3799 h 10000"/>
                  <a:gd name="connsiteX12-313" fmla="*/ 8568 w 10000"/>
                  <a:gd name="connsiteY12-314" fmla="*/ 4203 h 10000"/>
                  <a:gd name="connsiteX13-315" fmla="*/ 7941 w 10000"/>
                  <a:gd name="connsiteY13-316" fmla="*/ 4184 h 10000"/>
                  <a:gd name="connsiteX14-317" fmla="*/ 7748 w 10000"/>
                  <a:gd name="connsiteY14-318" fmla="*/ 4276 h 10000"/>
                  <a:gd name="connsiteX15-319" fmla="*/ 7829 w 10000"/>
                  <a:gd name="connsiteY15-320" fmla="*/ 4496 h 10000"/>
                  <a:gd name="connsiteX16-321" fmla="*/ 8664 w 10000"/>
                  <a:gd name="connsiteY16-322" fmla="*/ 4514 h 10000"/>
                  <a:gd name="connsiteX17-323" fmla="*/ 9163 w 10000"/>
                  <a:gd name="connsiteY17-324" fmla="*/ 3928 h 10000"/>
                  <a:gd name="connsiteX18-325" fmla="*/ 8857 w 10000"/>
                  <a:gd name="connsiteY18-326" fmla="*/ 2533 h 10000"/>
                  <a:gd name="connsiteX19-327" fmla="*/ 7637 w 10000"/>
                  <a:gd name="connsiteY19-328" fmla="*/ 2350 h 10000"/>
                  <a:gd name="connsiteX20-329" fmla="*/ 6720 w 10000"/>
                  <a:gd name="connsiteY20-330" fmla="*/ 1360 h 10000"/>
                  <a:gd name="connsiteX21-331" fmla="*/ 5627 w 10000"/>
                  <a:gd name="connsiteY21-332" fmla="*/ 1470 h 10000"/>
                  <a:gd name="connsiteX22-333" fmla="*/ 4390 w 10000"/>
                  <a:gd name="connsiteY22-334" fmla="*/ 902 h 10000"/>
                  <a:gd name="connsiteX23-335" fmla="*/ 3442 w 10000"/>
                  <a:gd name="connsiteY23-336" fmla="*/ 1543 h 10000"/>
                  <a:gd name="connsiteX24-337" fmla="*/ 3201 w 10000"/>
                  <a:gd name="connsiteY24-338" fmla="*/ 2277 h 10000"/>
                  <a:gd name="connsiteX25-339" fmla="*/ 1578 w 10000"/>
                  <a:gd name="connsiteY25-340" fmla="*/ 2771 h 10000"/>
                  <a:gd name="connsiteX26-341" fmla="*/ 1257 w 10000"/>
                  <a:gd name="connsiteY26-342" fmla="*/ 4203 h 10000"/>
                  <a:gd name="connsiteX27-343" fmla="*/ 902 w 10000"/>
                  <a:gd name="connsiteY27-344" fmla="*/ 5486 h 10000"/>
                  <a:gd name="connsiteX28-345" fmla="*/ 1417 w 10000"/>
                  <a:gd name="connsiteY28-346" fmla="*/ 6294 h 10000"/>
                  <a:gd name="connsiteX29-347" fmla="*/ 2670 w 10000"/>
                  <a:gd name="connsiteY29-348" fmla="*/ 6129 h 10000"/>
                  <a:gd name="connsiteX30-349" fmla="*/ 4518 w 10000"/>
                  <a:gd name="connsiteY30-350" fmla="*/ 6092 h 10000"/>
                  <a:gd name="connsiteX31-351" fmla="*/ 5531 w 10000"/>
                  <a:gd name="connsiteY31-352" fmla="*/ 6642 h 10000"/>
                  <a:gd name="connsiteX32-353" fmla="*/ 5611 w 10000"/>
                  <a:gd name="connsiteY32-354" fmla="*/ 6642 h 10000"/>
                  <a:gd name="connsiteX33-355" fmla="*/ 6093 w 10000"/>
                  <a:gd name="connsiteY33-356" fmla="*/ 6129 h 10000"/>
                  <a:gd name="connsiteX34-357" fmla="*/ 6013 w 10000"/>
                  <a:gd name="connsiteY34-358" fmla="*/ 5907 h 10000"/>
                  <a:gd name="connsiteX35-359" fmla="*/ 5820 w 10000"/>
                  <a:gd name="connsiteY35-360" fmla="*/ 5981 h 10000"/>
                  <a:gd name="connsiteX36-361" fmla="*/ 5547 w 10000"/>
                  <a:gd name="connsiteY36-362" fmla="*/ 6312 h 10000"/>
                  <a:gd name="connsiteX37-363" fmla="*/ 4695 w 10000"/>
                  <a:gd name="connsiteY37-364" fmla="*/ 5834 h 10000"/>
                  <a:gd name="connsiteX38-365" fmla="*/ 2510 w 10000"/>
                  <a:gd name="connsiteY38-366" fmla="*/ 5852 h 10000"/>
                  <a:gd name="connsiteX39-367" fmla="*/ 1545 w 10000"/>
                  <a:gd name="connsiteY39-368" fmla="*/ 5981 h 10000"/>
                  <a:gd name="connsiteX40-369" fmla="*/ 1208 w 10000"/>
                  <a:gd name="connsiteY40-370" fmla="*/ 5431 h 10000"/>
                  <a:gd name="connsiteX41-371" fmla="*/ 1514 w 10000"/>
                  <a:gd name="connsiteY41-372" fmla="*/ 4386 h 10000"/>
                  <a:gd name="connsiteX42-373" fmla="*/ 1561 w 10000"/>
                  <a:gd name="connsiteY42-374" fmla="*/ 4203 h 10000"/>
                  <a:gd name="connsiteX43-375" fmla="*/ 1787 w 10000"/>
                  <a:gd name="connsiteY43-376" fmla="*/ 2991 h 10000"/>
                  <a:gd name="connsiteX44-377" fmla="*/ 3136 w 10000"/>
                  <a:gd name="connsiteY44-378" fmla="*/ 2606 h 10000"/>
                  <a:gd name="connsiteX45-379" fmla="*/ 3876 w 10000"/>
                  <a:gd name="connsiteY45-380" fmla="*/ 3799 h 10000"/>
                  <a:gd name="connsiteX46-381" fmla="*/ 2703 w 10000"/>
                  <a:gd name="connsiteY46-382" fmla="*/ 4569 h 10000"/>
                  <a:gd name="connsiteX47-383" fmla="*/ 2719 w 10000"/>
                  <a:gd name="connsiteY47-384" fmla="*/ 4808 h 10000"/>
                  <a:gd name="connsiteX48-385" fmla="*/ 2927 w 10000"/>
                  <a:gd name="connsiteY48-386" fmla="*/ 4771 h 10000"/>
                  <a:gd name="connsiteX49-387" fmla="*/ 4744 w 10000"/>
                  <a:gd name="connsiteY49-388" fmla="*/ 4423 h 10000"/>
                  <a:gd name="connsiteX50-389" fmla="*/ 4937 w 10000"/>
                  <a:gd name="connsiteY50-390" fmla="*/ 4423 h 10000"/>
                  <a:gd name="connsiteX51-391" fmla="*/ 5804 w 10000"/>
                  <a:gd name="connsiteY51-392" fmla="*/ 4184 h 10000"/>
                  <a:gd name="connsiteX52-393" fmla="*/ 6383 w 10000"/>
                  <a:gd name="connsiteY52-394" fmla="*/ 4973 h 10000"/>
                  <a:gd name="connsiteX53-395" fmla="*/ 6512 w 10000"/>
                  <a:gd name="connsiteY53-396" fmla="*/ 5119 h 10000"/>
                  <a:gd name="connsiteX54-397" fmla="*/ 7572 w 10000"/>
                  <a:gd name="connsiteY54-398" fmla="*/ 6532 h 10000"/>
                  <a:gd name="connsiteX55-399" fmla="*/ 7401 w 10000"/>
                  <a:gd name="connsiteY55-400" fmla="*/ 7308 h 10000"/>
                  <a:gd name="connsiteX56-401" fmla="*/ 5483 w 10000"/>
                  <a:gd name="connsiteY56-402" fmla="*/ 8218 h 10000"/>
                  <a:gd name="connsiteX57-403" fmla="*/ 5467 w 10000"/>
                  <a:gd name="connsiteY57-404" fmla="*/ 8273 h 10000"/>
                  <a:gd name="connsiteX58-405" fmla="*/ 3490 w 10000"/>
                  <a:gd name="connsiteY58-406" fmla="*/ 8053 h 10000"/>
                  <a:gd name="connsiteX59-407" fmla="*/ 3345 w 10000"/>
                  <a:gd name="connsiteY59-408" fmla="*/ 7357 h 10000"/>
                  <a:gd name="connsiteX60-409" fmla="*/ 3586 w 10000"/>
                  <a:gd name="connsiteY60-410" fmla="*/ 7082 h 10000"/>
                  <a:gd name="connsiteX61-411" fmla="*/ 3683 w 10000"/>
                  <a:gd name="connsiteY61-412" fmla="*/ 6880 h 10000"/>
                  <a:gd name="connsiteX62-413" fmla="*/ 3490 w 10000"/>
                  <a:gd name="connsiteY62-414" fmla="*/ 6770 h 10000"/>
                  <a:gd name="connsiteX63-415" fmla="*/ 3072 w 10000"/>
                  <a:gd name="connsiteY63-416" fmla="*/ 7247 h 10000"/>
                  <a:gd name="connsiteX64-417" fmla="*/ 3249 w 10000"/>
                  <a:gd name="connsiteY64-418" fmla="*/ 8255 h 10000"/>
                  <a:gd name="connsiteX65-419" fmla="*/ 3249 w 10000"/>
                  <a:gd name="connsiteY65-420" fmla="*/ 8273 h 10000"/>
                  <a:gd name="connsiteX66-421" fmla="*/ 4680 w 10000"/>
                  <a:gd name="connsiteY66-422" fmla="*/ 8825 h 10000"/>
                  <a:gd name="connsiteX67-423" fmla="*/ 5354 w 10000"/>
                  <a:gd name="connsiteY67-424" fmla="*/ 8677 h 10000"/>
                  <a:gd name="connsiteX68-425" fmla="*/ 3393 w 10000"/>
                  <a:gd name="connsiteY68-426" fmla="*/ 9998 h 10000"/>
                  <a:gd name="connsiteX69-427" fmla="*/ 2253 w 10000"/>
                  <a:gd name="connsiteY69-428" fmla="*/ 9228 h 10000"/>
                  <a:gd name="connsiteX70-429" fmla="*/ 1224 w 10000"/>
                  <a:gd name="connsiteY70-430" fmla="*/ 7137 h 10000"/>
                  <a:gd name="connsiteX71-431" fmla="*/ 3 w 10000"/>
                  <a:gd name="connsiteY71-432" fmla="*/ 4954 h 10000"/>
                  <a:gd name="connsiteX0-433" fmla="*/ 3 w 10000"/>
                  <a:gd name="connsiteY0-434" fmla="*/ 4954 h 10000"/>
                  <a:gd name="connsiteX1-435" fmla="*/ 726 w 10000"/>
                  <a:gd name="connsiteY1-436" fmla="*/ 3028 h 10000"/>
                  <a:gd name="connsiteX2-437" fmla="*/ 1337 w 10000"/>
                  <a:gd name="connsiteY2-438" fmla="*/ 1635 h 10000"/>
                  <a:gd name="connsiteX3-439" fmla="*/ 3233 w 10000"/>
                  <a:gd name="connsiteY3-440" fmla="*/ 773 h 10000"/>
                  <a:gd name="connsiteX4-441" fmla="*/ 5997 w 10000"/>
                  <a:gd name="connsiteY4-442" fmla="*/ 424 h 10000"/>
                  <a:gd name="connsiteX5-443" fmla="*/ 8488 w 10000"/>
                  <a:gd name="connsiteY5-444" fmla="*/ 1452 h 10000"/>
                  <a:gd name="connsiteX6-445" fmla="*/ 9693 w 10000"/>
                  <a:gd name="connsiteY6-446" fmla="*/ 4661 h 10000"/>
                  <a:gd name="connsiteX7-447" fmla="*/ 7765 w 10000"/>
                  <a:gd name="connsiteY7-448" fmla="*/ 5852 h 10000"/>
                  <a:gd name="connsiteX8-449" fmla="*/ 6752 w 10000"/>
                  <a:gd name="connsiteY8-450" fmla="*/ 4844 h 10000"/>
                  <a:gd name="connsiteX9-451" fmla="*/ 7444 w 10000"/>
                  <a:gd name="connsiteY9-452" fmla="*/ 2845 h 10000"/>
                  <a:gd name="connsiteX10-453" fmla="*/ 8680 w 10000"/>
                  <a:gd name="connsiteY10-454" fmla="*/ 2808 h 10000"/>
                  <a:gd name="connsiteX11-455" fmla="*/ 8873 w 10000"/>
                  <a:gd name="connsiteY11-456" fmla="*/ 3799 h 10000"/>
                  <a:gd name="connsiteX12-457" fmla="*/ 8568 w 10000"/>
                  <a:gd name="connsiteY12-458" fmla="*/ 4203 h 10000"/>
                  <a:gd name="connsiteX13-459" fmla="*/ 7941 w 10000"/>
                  <a:gd name="connsiteY13-460" fmla="*/ 4184 h 10000"/>
                  <a:gd name="connsiteX14-461" fmla="*/ 7748 w 10000"/>
                  <a:gd name="connsiteY14-462" fmla="*/ 4276 h 10000"/>
                  <a:gd name="connsiteX15-463" fmla="*/ 7829 w 10000"/>
                  <a:gd name="connsiteY15-464" fmla="*/ 4496 h 10000"/>
                  <a:gd name="connsiteX16-465" fmla="*/ 8664 w 10000"/>
                  <a:gd name="connsiteY16-466" fmla="*/ 4514 h 10000"/>
                  <a:gd name="connsiteX17-467" fmla="*/ 9163 w 10000"/>
                  <a:gd name="connsiteY17-468" fmla="*/ 3928 h 10000"/>
                  <a:gd name="connsiteX18-469" fmla="*/ 8857 w 10000"/>
                  <a:gd name="connsiteY18-470" fmla="*/ 2533 h 10000"/>
                  <a:gd name="connsiteX19-471" fmla="*/ 7637 w 10000"/>
                  <a:gd name="connsiteY19-472" fmla="*/ 2350 h 10000"/>
                  <a:gd name="connsiteX20-473" fmla="*/ 6720 w 10000"/>
                  <a:gd name="connsiteY20-474" fmla="*/ 1360 h 10000"/>
                  <a:gd name="connsiteX21-475" fmla="*/ 5627 w 10000"/>
                  <a:gd name="connsiteY21-476" fmla="*/ 1470 h 10000"/>
                  <a:gd name="connsiteX22-477" fmla="*/ 4390 w 10000"/>
                  <a:gd name="connsiteY22-478" fmla="*/ 902 h 10000"/>
                  <a:gd name="connsiteX23-479" fmla="*/ 3442 w 10000"/>
                  <a:gd name="connsiteY23-480" fmla="*/ 1543 h 10000"/>
                  <a:gd name="connsiteX24-481" fmla="*/ 3201 w 10000"/>
                  <a:gd name="connsiteY24-482" fmla="*/ 2277 h 10000"/>
                  <a:gd name="connsiteX25-483" fmla="*/ 1578 w 10000"/>
                  <a:gd name="connsiteY25-484" fmla="*/ 2771 h 10000"/>
                  <a:gd name="connsiteX26-485" fmla="*/ 1257 w 10000"/>
                  <a:gd name="connsiteY26-486" fmla="*/ 4203 h 10000"/>
                  <a:gd name="connsiteX27-487" fmla="*/ 902 w 10000"/>
                  <a:gd name="connsiteY27-488" fmla="*/ 5486 h 10000"/>
                  <a:gd name="connsiteX28-489" fmla="*/ 1417 w 10000"/>
                  <a:gd name="connsiteY28-490" fmla="*/ 6294 h 10000"/>
                  <a:gd name="connsiteX29-491" fmla="*/ 2670 w 10000"/>
                  <a:gd name="connsiteY29-492" fmla="*/ 6129 h 10000"/>
                  <a:gd name="connsiteX30-493" fmla="*/ 4518 w 10000"/>
                  <a:gd name="connsiteY30-494" fmla="*/ 6092 h 10000"/>
                  <a:gd name="connsiteX31-495" fmla="*/ 5531 w 10000"/>
                  <a:gd name="connsiteY31-496" fmla="*/ 6642 h 10000"/>
                  <a:gd name="connsiteX32-497" fmla="*/ 5611 w 10000"/>
                  <a:gd name="connsiteY32-498" fmla="*/ 6642 h 10000"/>
                  <a:gd name="connsiteX33-499" fmla="*/ 6093 w 10000"/>
                  <a:gd name="connsiteY33-500" fmla="*/ 6129 h 10000"/>
                  <a:gd name="connsiteX34-501" fmla="*/ 6013 w 10000"/>
                  <a:gd name="connsiteY34-502" fmla="*/ 5907 h 10000"/>
                  <a:gd name="connsiteX35-503" fmla="*/ 5820 w 10000"/>
                  <a:gd name="connsiteY35-504" fmla="*/ 5981 h 10000"/>
                  <a:gd name="connsiteX36-505" fmla="*/ 5547 w 10000"/>
                  <a:gd name="connsiteY36-506" fmla="*/ 6312 h 10000"/>
                  <a:gd name="connsiteX37-507" fmla="*/ 4695 w 10000"/>
                  <a:gd name="connsiteY37-508" fmla="*/ 5834 h 10000"/>
                  <a:gd name="connsiteX38-509" fmla="*/ 2510 w 10000"/>
                  <a:gd name="connsiteY38-510" fmla="*/ 5852 h 10000"/>
                  <a:gd name="connsiteX39-511" fmla="*/ 1545 w 10000"/>
                  <a:gd name="connsiteY39-512" fmla="*/ 5981 h 10000"/>
                  <a:gd name="connsiteX40-513" fmla="*/ 1208 w 10000"/>
                  <a:gd name="connsiteY40-514" fmla="*/ 5431 h 10000"/>
                  <a:gd name="connsiteX41-515" fmla="*/ 1514 w 10000"/>
                  <a:gd name="connsiteY41-516" fmla="*/ 4386 h 10000"/>
                  <a:gd name="connsiteX42-517" fmla="*/ 1561 w 10000"/>
                  <a:gd name="connsiteY42-518" fmla="*/ 4203 h 10000"/>
                  <a:gd name="connsiteX43-519" fmla="*/ 1787 w 10000"/>
                  <a:gd name="connsiteY43-520" fmla="*/ 2991 h 10000"/>
                  <a:gd name="connsiteX44-521" fmla="*/ 3136 w 10000"/>
                  <a:gd name="connsiteY44-522" fmla="*/ 2606 h 10000"/>
                  <a:gd name="connsiteX45-523" fmla="*/ 3876 w 10000"/>
                  <a:gd name="connsiteY45-524" fmla="*/ 3799 h 10000"/>
                  <a:gd name="connsiteX46-525" fmla="*/ 2703 w 10000"/>
                  <a:gd name="connsiteY46-526" fmla="*/ 4569 h 10000"/>
                  <a:gd name="connsiteX47-527" fmla="*/ 2719 w 10000"/>
                  <a:gd name="connsiteY47-528" fmla="*/ 4808 h 10000"/>
                  <a:gd name="connsiteX48-529" fmla="*/ 2927 w 10000"/>
                  <a:gd name="connsiteY48-530" fmla="*/ 4771 h 10000"/>
                  <a:gd name="connsiteX49-531" fmla="*/ 4744 w 10000"/>
                  <a:gd name="connsiteY49-532" fmla="*/ 4423 h 10000"/>
                  <a:gd name="connsiteX50-533" fmla="*/ 4937 w 10000"/>
                  <a:gd name="connsiteY50-534" fmla="*/ 4423 h 10000"/>
                  <a:gd name="connsiteX51-535" fmla="*/ 5804 w 10000"/>
                  <a:gd name="connsiteY51-536" fmla="*/ 4184 h 10000"/>
                  <a:gd name="connsiteX52-537" fmla="*/ 6383 w 10000"/>
                  <a:gd name="connsiteY52-538" fmla="*/ 4973 h 10000"/>
                  <a:gd name="connsiteX53-539" fmla="*/ 6512 w 10000"/>
                  <a:gd name="connsiteY53-540" fmla="*/ 5119 h 10000"/>
                  <a:gd name="connsiteX54-541" fmla="*/ 7572 w 10000"/>
                  <a:gd name="connsiteY54-542" fmla="*/ 6532 h 10000"/>
                  <a:gd name="connsiteX55-543" fmla="*/ 7414 w 10000"/>
                  <a:gd name="connsiteY55-544" fmla="*/ 7630 h 10000"/>
                  <a:gd name="connsiteX56-545" fmla="*/ 5483 w 10000"/>
                  <a:gd name="connsiteY56-546" fmla="*/ 8218 h 10000"/>
                  <a:gd name="connsiteX57-547" fmla="*/ 5467 w 10000"/>
                  <a:gd name="connsiteY57-548" fmla="*/ 8273 h 10000"/>
                  <a:gd name="connsiteX58-549" fmla="*/ 3490 w 10000"/>
                  <a:gd name="connsiteY58-550" fmla="*/ 8053 h 10000"/>
                  <a:gd name="connsiteX59-551" fmla="*/ 3345 w 10000"/>
                  <a:gd name="connsiteY59-552" fmla="*/ 7357 h 10000"/>
                  <a:gd name="connsiteX60-553" fmla="*/ 3586 w 10000"/>
                  <a:gd name="connsiteY60-554" fmla="*/ 7082 h 10000"/>
                  <a:gd name="connsiteX61-555" fmla="*/ 3683 w 10000"/>
                  <a:gd name="connsiteY61-556" fmla="*/ 6880 h 10000"/>
                  <a:gd name="connsiteX62-557" fmla="*/ 3490 w 10000"/>
                  <a:gd name="connsiteY62-558" fmla="*/ 6770 h 10000"/>
                  <a:gd name="connsiteX63-559" fmla="*/ 3072 w 10000"/>
                  <a:gd name="connsiteY63-560" fmla="*/ 7247 h 10000"/>
                  <a:gd name="connsiteX64-561" fmla="*/ 3249 w 10000"/>
                  <a:gd name="connsiteY64-562" fmla="*/ 8255 h 10000"/>
                  <a:gd name="connsiteX65-563" fmla="*/ 3249 w 10000"/>
                  <a:gd name="connsiteY65-564" fmla="*/ 8273 h 10000"/>
                  <a:gd name="connsiteX66-565" fmla="*/ 4680 w 10000"/>
                  <a:gd name="connsiteY66-566" fmla="*/ 8825 h 10000"/>
                  <a:gd name="connsiteX67-567" fmla="*/ 5354 w 10000"/>
                  <a:gd name="connsiteY67-568" fmla="*/ 8677 h 10000"/>
                  <a:gd name="connsiteX68-569" fmla="*/ 3393 w 10000"/>
                  <a:gd name="connsiteY68-570" fmla="*/ 9998 h 10000"/>
                  <a:gd name="connsiteX69-571" fmla="*/ 2253 w 10000"/>
                  <a:gd name="connsiteY69-572" fmla="*/ 9228 h 10000"/>
                  <a:gd name="connsiteX70-573" fmla="*/ 1224 w 10000"/>
                  <a:gd name="connsiteY70-574" fmla="*/ 7137 h 10000"/>
                  <a:gd name="connsiteX71-575" fmla="*/ 3 w 10000"/>
                  <a:gd name="connsiteY71-576" fmla="*/ 4954 h 10000"/>
                  <a:gd name="connsiteX0-577" fmla="*/ 3 w 10000"/>
                  <a:gd name="connsiteY0-578" fmla="*/ 4954 h 10000"/>
                  <a:gd name="connsiteX1-579" fmla="*/ 726 w 10000"/>
                  <a:gd name="connsiteY1-580" fmla="*/ 3028 h 10000"/>
                  <a:gd name="connsiteX2-581" fmla="*/ 1337 w 10000"/>
                  <a:gd name="connsiteY2-582" fmla="*/ 1635 h 10000"/>
                  <a:gd name="connsiteX3-583" fmla="*/ 3233 w 10000"/>
                  <a:gd name="connsiteY3-584" fmla="*/ 773 h 10000"/>
                  <a:gd name="connsiteX4-585" fmla="*/ 5997 w 10000"/>
                  <a:gd name="connsiteY4-586" fmla="*/ 424 h 10000"/>
                  <a:gd name="connsiteX5-587" fmla="*/ 8488 w 10000"/>
                  <a:gd name="connsiteY5-588" fmla="*/ 1452 h 10000"/>
                  <a:gd name="connsiteX6-589" fmla="*/ 9693 w 10000"/>
                  <a:gd name="connsiteY6-590" fmla="*/ 4661 h 10000"/>
                  <a:gd name="connsiteX7-591" fmla="*/ 7765 w 10000"/>
                  <a:gd name="connsiteY7-592" fmla="*/ 5852 h 10000"/>
                  <a:gd name="connsiteX8-593" fmla="*/ 6752 w 10000"/>
                  <a:gd name="connsiteY8-594" fmla="*/ 4844 h 10000"/>
                  <a:gd name="connsiteX9-595" fmla="*/ 7444 w 10000"/>
                  <a:gd name="connsiteY9-596" fmla="*/ 2845 h 10000"/>
                  <a:gd name="connsiteX10-597" fmla="*/ 8680 w 10000"/>
                  <a:gd name="connsiteY10-598" fmla="*/ 2808 h 10000"/>
                  <a:gd name="connsiteX11-599" fmla="*/ 8873 w 10000"/>
                  <a:gd name="connsiteY11-600" fmla="*/ 3799 h 10000"/>
                  <a:gd name="connsiteX12-601" fmla="*/ 8568 w 10000"/>
                  <a:gd name="connsiteY12-602" fmla="*/ 4203 h 10000"/>
                  <a:gd name="connsiteX13-603" fmla="*/ 7941 w 10000"/>
                  <a:gd name="connsiteY13-604" fmla="*/ 4184 h 10000"/>
                  <a:gd name="connsiteX14-605" fmla="*/ 7748 w 10000"/>
                  <a:gd name="connsiteY14-606" fmla="*/ 4276 h 10000"/>
                  <a:gd name="connsiteX15-607" fmla="*/ 7829 w 10000"/>
                  <a:gd name="connsiteY15-608" fmla="*/ 4496 h 10000"/>
                  <a:gd name="connsiteX16-609" fmla="*/ 8664 w 10000"/>
                  <a:gd name="connsiteY16-610" fmla="*/ 4514 h 10000"/>
                  <a:gd name="connsiteX17-611" fmla="*/ 9163 w 10000"/>
                  <a:gd name="connsiteY17-612" fmla="*/ 3928 h 10000"/>
                  <a:gd name="connsiteX18-613" fmla="*/ 8857 w 10000"/>
                  <a:gd name="connsiteY18-614" fmla="*/ 2533 h 10000"/>
                  <a:gd name="connsiteX19-615" fmla="*/ 7637 w 10000"/>
                  <a:gd name="connsiteY19-616" fmla="*/ 2350 h 10000"/>
                  <a:gd name="connsiteX20-617" fmla="*/ 6720 w 10000"/>
                  <a:gd name="connsiteY20-618" fmla="*/ 1360 h 10000"/>
                  <a:gd name="connsiteX21-619" fmla="*/ 5627 w 10000"/>
                  <a:gd name="connsiteY21-620" fmla="*/ 1470 h 10000"/>
                  <a:gd name="connsiteX22-621" fmla="*/ 4390 w 10000"/>
                  <a:gd name="connsiteY22-622" fmla="*/ 902 h 10000"/>
                  <a:gd name="connsiteX23-623" fmla="*/ 3442 w 10000"/>
                  <a:gd name="connsiteY23-624" fmla="*/ 1543 h 10000"/>
                  <a:gd name="connsiteX24-625" fmla="*/ 3201 w 10000"/>
                  <a:gd name="connsiteY24-626" fmla="*/ 2277 h 10000"/>
                  <a:gd name="connsiteX25-627" fmla="*/ 1578 w 10000"/>
                  <a:gd name="connsiteY25-628" fmla="*/ 2771 h 10000"/>
                  <a:gd name="connsiteX26-629" fmla="*/ 1257 w 10000"/>
                  <a:gd name="connsiteY26-630" fmla="*/ 4203 h 10000"/>
                  <a:gd name="connsiteX27-631" fmla="*/ 902 w 10000"/>
                  <a:gd name="connsiteY27-632" fmla="*/ 5486 h 10000"/>
                  <a:gd name="connsiteX28-633" fmla="*/ 1417 w 10000"/>
                  <a:gd name="connsiteY28-634" fmla="*/ 6294 h 10000"/>
                  <a:gd name="connsiteX29-635" fmla="*/ 2670 w 10000"/>
                  <a:gd name="connsiteY29-636" fmla="*/ 6129 h 10000"/>
                  <a:gd name="connsiteX30-637" fmla="*/ 4518 w 10000"/>
                  <a:gd name="connsiteY30-638" fmla="*/ 6092 h 10000"/>
                  <a:gd name="connsiteX31-639" fmla="*/ 5531 w 10000"/>
                  <a:gd name="connsiteY31-640" fmla="*/ 6642 h 10000"/>
                  <a:gd name="connsiteX32-641" fmla="*/ 5611 w 10000"/>
                  <a:gd name="connsiteY32-642" fmla="*/ 6642 h 10000"/>
                  <a:gd name="connsiteX33-643" fmla="*/ 6093 w 10000"/>
                  <a:gd name="connsiteY33-644" fmla="*/ 6129 h 10000"/>
                  <a:gd name="connsiteX34-645" fmla="*/ 6013 w 10000"/>
                  <a:gd name="connsiteY34-646" fmla="*/ 5907 h 10000"/>
                  <a:gd name="connsiteX35-647" fmla="*/ 5820 w 10000"/>
                  <a:gd name="connsiteY35-648" fmla="*/ 5981 h 10000"/>
                  <a:gd name="connsiteX36-649" fmla="*/ 5547 w 10000"/>
                  <a:gd name="connsiteY36-650" fmla="*/ 6312 h 10000"/>
                  <a:gd name="connsiteX37-651" fmla="*/ 4695 w 10000"/>
                  <a:gd name="connsiteY37-652" fmla="*/ 5834 h 10000"/>
                  <a:gd name="connsiteX38-653" fmla="*/ 2510 w 10000"/>
                  <a:gd name="connsiteY38-654" fmla="*/ 5852 h 10000"/>
                  <a:gd name="connsiteX39-655" fmla="*/ 1545 w 10000"/>
                  <a:gd name="connsiteY39-656" fmla="*/ 5981 h 10000"/>
                  <a:gd name="connsiteX40-657" fmla="*/ 1208 w 10000"/>
                  <a:gd name="connsiteY40-658" fmla="*/ 5431 h 10000"/>
                  <a:gd name="connsiteX41-659" fmla="*/ 1514 w 10000"/>
                  <a:gd name="connsiteY41-660" fmla="*/ 4386 h 10000"/>
                  <a:gd name="connsiteX42-661" fmla="*/ 1561 w 10000"/>
                  <a:gd name="connsiteY42-662" fmla="*/ 4203 h 10000"/>
                  <a:gd name="connsiteX43-663" fmla="*/ 1787 w 10000"/>
                  <a:gd name="connsiteY43-664" fmla="*/ 2991 h 10000"/>
                  <a:gd name="connsiteX44-665" fmla="*/ 3136 w 10000"/>
                  <a:gd name="connsiteY44-666" fmla="*/ 2606 h 10000"/>
                  <a:gd name="connsiteX45-667" fmla="*/ 3876 w 10000"/>
                  <a:gd name="connsiteY45-668" fmla="*/ 3799 h 10000"/>
                  <a:gd name="connsiteX46-669" fmla="*/ 2703 w 10000"/>
                  <a:gd name="connsiteY46-670" fmla="*/ 4569 h 10000"/>
                  <a:gd name="connsiteX47-671" fmla="*/ 2719 w 10000"/>
                  <a:gd name="connsiteY47-672" fmla="*/ 4808 h 10000"/>
                  <a:gd name="connsiteX48-673" fmla="*/ 2927 w 10000"/>
                  <a:gd name="connsiteY48-674" fmla="*/ 4771 h 10000"/>
                  <a:gd name="connsiteX49-675" fmla="*/ 4744 w 10000"/>
                  <a:gd name="connsiteY49-676" fmla="*/ 4423 h 10000"/>
                  <a:gd name="connsiteX50-677" fmla="*/ 4937 w 10000"/>
                  <a:gd name="connsiteY50-678" fmla="*/ 4423 h 10000"/>
                  <a:gd name="connsiteX51-679" fmla="*/ 5804 w 10000"/>
                  <a:gd name="connsiteY51-680" fmla="*/ 4184 h 10000"/>
                  <a:gd name="connsiteX52-681" fmla="*/ 6383 w 10000"/>
                  <a:gd name="connsiteY52-682" fmla="*/ 4973 h 10000"/>
                  <a:gd name="connsiteX53-683" fmla="*/ 6512 w 10000"/>
                  <a:gd name="connsiteY53-684" fmla="*/ 5119 h 10000"/>
                  <a:gd name="connsiteX54-685" fmla="*/ 7572 w 10000"/>
                  <a:gd name="connsiteY54-686" fmla="*/ 6532 h 10000"/>
                  <a:gd name="connsiteX55-687" fmla="*/ 7414 w 10000"/>
                  <a:gd name="connsiteY55-688" fmla="*/ 7630 h 10000"/>
                  <a:gd name="connsiteX56-689" fmla="*/ 5483 w 10000"/>
                  <a:gd name="connsiteY56-690" fmla="*/ 8218 h 10000"/>
                  <a:gd name="connsiteX57-691" fmla="*/ 5467 w 10000"/>
                  <a:gd name="connsiteY57-692" fmla="*/ 8273 h 10000"/>
                  <a:gd name="connsiteX58-693" fmla="*/ 3490 w 10000"/>
                  <a:gd name="connsiteY58-694" fmla="*/ 8053 h 10000"/>
                  <a:gd name="connsiteX59-695" fmla="*/ 3345 w 10000"/>
                  <a:gd name="connsiteY59-696" fmla="*/ 7357 h 10000"/>
                  <a:gd name="connsiteX60-697" fmla="*/ 3586 w 10000"/>
                  <a:gd name="connsiteY60-698" fmla="*/ 7082 h 10000"/>
                  <a:gd name="connsiteX61-699" fmla="*/ 3683 w 10000"/>
                  <a:gd name="connsiteY61-700" fmla="*/ 6880 h 10000"/>
                  <a:gd name="connsiteX62-701" fmla="*/ 3490 w 10000"/>
                  <a:gd name="connsiteY62-702" fmla="*/ 6770 h 10000"/>
                  <a:gd name="connsiteX63-703" fmla="*/ 3072 w 10000"/>
                  <a:gd name="connsiteY63-704" fmla="*/ 7247 h 10000"/>
                  <a:gd name="connsiteX64-705" fmla="*/ 3249 w 10000"/>
                  <a:gd name="connsiteY64-706" fmla="*/ 8255 h 10000"/>
                  <a:gd name="connsiteX65-707" fmla="*/ 3249 w 10000"/>
                  <a:gd name="connsiteY65-708" fmla="*/ 8273 h 10000"/>
                  <a:gd name="connsiteX66-709" fmla="*/ 4680 w 10000"/>
                  <a:gd name="connsiteY66-710" fmla="*/ 8825 h 10000"/>
                  <a:gd name="connsiteX67-711" fmla="*/ 5354 w 10000"/>
                  <a:gd name="connsiteY67-712" fmla="*/ 8677 h 10000"/>
                  <a:gd name="connsiteX68-713" fmla="*/ 3393 w 10000"/>
                  <a:gd name="connsiteY68-714" fmla="*/ 9998 h 10000"/>
                  <a:gd name="connsiteX69-715" fmla="*/ 2253 w 10000"/>
                  <a:gd name="connsiteY69-716" fmla="*/ 9228 h 10000"/>
                  <a:gd name="connsiteX70-717" fmla="*/ 1224 w 10000"/>
                  <a:gd name="connsiteY70-718" fmla="*/ 7137 h 10000"/>
                  <a:gd name="connsiteX71-719" fmla="*/ 3 w 10000"/>
                  <a:gd name="connsiteY71-720" fmla="*/ 4954 h 10000"/>
                  <a:gd name="connsiteX0-721" fmla="*/ 3 w 10000"/>
                  <a:gd name="connsiteY0-722" fmla="*/ 4954 h 10000"/>
                  <a:gd name="connsiteX1-723" fmla="*/ 726 w 10000"/>
                  <a:gd name="connsiteY1-724" fmla="*/ 3028 h 10000"/>
                  <a:gd name="connsiteX2-725" fmla="*/ 1337 w 10000"/>
                  <a:gd name="connsiteY2-726" fmla="*/ 1635 h 10000"/>
                  <a:gd name="connsiteX3-727" fmla="*/ 3233 w 10000"/>
                  <a:gd name="connsiteY3-728" fmla="*/ 773 h 10000"/>
                  <a:gd name="connsiteX4-729" fmla="*/ 5997 w 10000"/>
                  <a:gd name="connsiteY4-730" fmla="*/ 424 h 10000"/>
                  <a:gd name="connsiteX5-731" fmla="*/ 8488 w 10000"/>
                  <a:gd name="connsiteY5-732" fmla="*/ 1452 h 10000"/>
                  <a:gd name="connsiteX6-733" fmla="*/ 9693 w 10000"/>
                  <a:gd name="connsiteY6-734" fmla="*/ 4661 h 10000"/>
                  <a:gd name="connsiteX7-735" fmla="*/ 7765 w 10000"/>
                  <a:gd name="connsiteY7-736" fmla="*/ 5852 h 10000"/>
                  <a:gd name="connsiteX8-737" fmla="*/ 6752 w 10000"/>
                  <a:gd name="connsiteY8-738" fmla="*/ 4844 h 10000"/>
                  <a:gd name="connsiteX9-739" fmla="*/ 7444 w 10000"/>
                  <a:gd name="connsiteY9-740" fmla="*/ 2845 h 10000"/>
                  <a:gd name="connsiteX10-741" fmla="*/ 8680 w 10000"/>
                  <a:gd name="connsiteY10-742" fmla="*/ 2808 h 10000"/>
                  <a:gd name="connsiteX11-743" fmla="*/ 8873 w 10000"/>
                  <a:gd name="connsiteY11-744" fmla="*/ 3799 h 10000"/>
                  <a:gd name="connsiteX12-745" fmla="*/ 8568 w 10000"/>
                  <a:gd name="connsiteY12-746" fmla="*/ 4203 h 10000"/>
                  <a:gd name="connsiteX13-747" fmla="*/ 7941 w 10000"/>
                  <a:gd name="connsiteY13-748" fmla="*/ 4184 h 10000"/>
                  <a:gd name="connsiteX14-749" fmla="*/ 7748 w 10000"/>
                  <a:gd name="connsiteY14-750" fmla="*/ 4276 h 10000"/>
                  <a:gd name="connsiteX15-751" fmla="*/ 7829 w 10000"/>
                  <a:gd name="connsiteY15-752" fmla="*/ 4496 h 10000"/>
                  <a:gd name="connsiteX16-753" fmla="*/ 8664 w 10000"/>
                  <a:gd name="connsiteY16-754" fmla="*/ 4514 h 10000"/>
                  <a:gd name="connsiteX17-755" fmla="*/ 9163 w 10000"/>
                  <a:gd name="connsiteY17-756" fmla="*/ 3928 h 10000"/>
                  <a:gd name="connsiteX18-757" fmla="*/ 8857 w 10000"/>
                  <a:gd name="connsiteY18-758" fmla="*/ 2533 h 10000"/>
                  <a:gd name="connsiteX19-759" fmla="*/ 7637 w 10000"/>
                  <a:gd name="connsiteY19-760" fmla="*/ 2350 h 10000"/>
                  <a:gd name="connsiteX20-761" fmla="*/ 6720 w 10000"/>
                  <a:gd name="connsiteY20-762" fmla="*/ 1360 h 10000"/>
                  <a:gd name="connsiteX21-763" fmla="*/ 5627 w 10000"/>
                  <a:gd name="connsiteY21-764" fmla="*/ 1470 h 10000"/>
                  <a:gd name="connsiteX22-765" fmla="*/ 4390 w 10000"/>
                  <a:gd name="connsiteY22-766" fmla="*/ 902 h 10000"/>
                  <a:gd name="connsiteX23-767" fmla="*/ 3442 w 10000"/>
                  <a:gd name="connsiteY23-768" fmla="*/ 1543 h 10000"/>
                  <a:gd name="connsiteX24-769" fmla="*/ 3201 w 10000"/>
                  <a:gd name="connsiteY24-770" fmla="*/ 2277 h 10000"/>
                  <a:gd name="connsiteX25-771" fmla="*/ 1578 w 10000"/>
                  <a:gd name="connsiteY25-772" fmla="*/ 2771 h 10000"/>
                  <a:gd name="connsiteX26-773" fmla="*/ 1257 w 10000"/>
                  <a:gd name="connsiteY26-774" fmla="*/ 4203 h 10000"/>
                  <a:gd name="connsiteX27-775" fmla="*/ 902 w 10000"/>
                  <a:gd name="connsiteY27-776" fmla="*/ 5486 h 10000"/>
                  <a:gd name="connsiteX28-777" fmla="*/ 1417 w 10000"/>
                  <a:gd name="connsiteY28-778" fmla="*/ 6294 h 10000"/>
                  <a:gd name="connsiteX29-779" fmla="*/ 2670 w 10000"/>
                  <a:gd name="connsiteY29-780" fmla="*/ 6129 h 10000"/>
                  <a:gd name="connsiteX30-781" fmla="*/ 4518 w 10000"/>
                  <a:gd name="connsiteY30-782" fmla="*/ 6092 h 10000"/>
                  <a:gd name="connsiteX31-783" fmla="*/ 5531 w 10000"/>
                  <a:gd name="connsiteY31-784" fmla="*/ 6642 h 10000"/>
                  <a:gd name="connsiteX32-785" fmla="*/ 5611 w 10000"/>
                  <a:gd name="connsiteY32-786" fmla="*/ 6642 h 10000"/>
                  <a:gd name="connsiteX33-787" fmla="*/ 6093 w 10000"/>
                  <a:gd name="connsiteY33-788" fmla="*/ 6129 h 10000"/>
                  <a:gd name="connsiteX34-789" fmla="*/ 6013 w 10000"/>
                  <a:gd name="connsiteY34-790" fmla="*/ 5907 h 10000"/>
                  <a:gd name="connsiteX35-791" fmla="*/ 5820 w 10000"/>
                  <a:gd name="connsiteY35-792" fmla="*/ 5981 h 10000"/>
                  <a:gd name="connsiteX36-793" fmla="*/ 5547 w 10000"/>
                  <a:gd name="connsiteY36-794" fmla="*/ 6312 h 10000"/>
                  <a:gd name="connsiteX37-795" fmla="*/ 4695 w 10000"/>
                  <a:gd name="connsiteY37-796" fmla="*/ 5834 h 10000"/>
                  <a:gd name="connsiteX38-797" fmla="*/ 2510 w 10000"/>
                  <a:gd name="connsiteY38-798" fmla="*/ 5852 h 10000"/>
                  <a:gd name="connsiteX39-799" fmla="*/ 1545 w 10000"/>
                  <a:gd name="connsiteY39-800" fmla="*/ 5981 h 10000"/>
                  <a:gd name="connsiteX40-801" fmla="*/ 1208 w 10000"/>
                  <a:gd name="connsiteY40-802" fmla="*/ 5431 h 10000"/>
                  <a:gd name="connsiteX41-803" fmla="*/ 1514 w 10000"/>
                  <a:gd name="connsiteY41-804" fmla="*/ 4386 h 10000"/>
                  <a:gd name="connsiteX42-805" fmla="*/ 1561 w 10000"/>
                  <a:gd name="connsiteY42-806" fmla="*/ 4203 h 10000"/>
                  <a:gd name="connsiteX43-807" fmla="*/ 1787 w 10000"/>
                  <a:gd name="connsiteY43-808" fmla="*/ 2991 h 10000"/>
                  <a:gd name="connsiteX44-809" fmla="*/ 3136 w 10000"/>
                  <a:gd name="connsiteY44-810" fmla="*/ 2606 h 10000"/>
                  <a:gd name="connsiteX45-811" fmla="*/ 3876 w 10000"/>
                  <a:gd name="connsiteY45-812" fmla="*/ 3799 h 10000"/>
                  <a:gd name="connsiteX46-813" fmla="*/ 2703 w 10000"/>
                  <a:gd name="connsiteY46-814" fmla="*/ 4569 h 10000"/>
                  <a:gd name="connsiteX47-815" fmla="*/ 2719 w 10000"/>
                  <a:gd name="connsiteY47-816" fmla="*/ 4808 h 10000"/>
                  <a:gd name="connsiteX48-817" fmla="*/ 2927 w 10000"/>
                  <a:gd name="connsiteY48-818" fmla="*/ 4771 h 10000"/>
                  <a:gd name="connsiteX49-819" fmla="*/ 4744 w 10000"/>
                  <a:gd name="connsiteY49-820" fmla="*/ 4423 h 10000"/>
                  <a:gd name="connsiteX50-821" fmla="*/ 4937 w 10000"/>
                  <a:gd name="connsiteY50-822" fmla="*/ 4423 h 10000"/>
                  <a:gd name="connsiteX51-823" fmla="*/ 5804 w 10000"/>
                  <a:gd name="connsiteY51-824" fmla="*/ 4184 h 10000"/>
                  <a:gd name="connsiteX52-825" fmla="*/ 6383 w 10000"/>
                  <a:gd name="connsiteY52-826" fmla="*/ 4973 h 10000"/>
                  <a:gd name="connsiteX53-827" fmla="*/ 6512 w 10000"/>
                  <a:gd name="connsiteY53-828" fmla="*/ 5119 h 10000"/>
                  <a:gd name="connsiteX54-829" fmla="*/ 7572 w 10000"/>
                  <a:gd name="connsiteY54-830" fmla="*/ 6532 h 10000"/>
                  <a:gd name="connsiteX55-831" fmla="*/ 7414 w 10000"/>
                  <a:gd name="connsiteY55-832" fmla="*/ 7630 h 10000"/>
                  <a:gd name="connsiteX56-833" fmla="*/ 5483 w 10000"/>
                  <a:gd name="connsiteY56-834" fmla="*/ 8218 h 10000"/>
                  <a:gd name="connsiteX57-835" fmla="*/ 5467 w 10000"/>
                  <a:gd name="connsiteY57-836" fmla="*/ 8273 h 10000"/>
                  <a:gd name="connsiteX58-837" fmla="*/ 3490 w 10000"/>
                  <a:gd name="connsiteY58-838" fmla="*/ 8053 h 10000"/>
                  <a:gd name="connsiteX59-839" fmla="*/ 3345 w 10000"/>
                  <a:gd name="connsiteY59-840" fmla="*/ 7357 h 10000"/>
                  <a:gd name="connsiteX60-841" fmla="*/ 3586 w 10000"/>
                  <a:gd name="connsiteY60-842" fmla="*/ 7082 h 10000"/>
                  <a:gd name="connsiteX61-843" fmla="*/ 3683 w 10000"/>
                  <a:gd name="connsiteY61-844" fmla="*/ 6880 h 10000"/>
                  <a:gd name="connsiteX62-845" fmla="*/ 3490 w 10000"/>
                  <a:gd name="connsiteY62-846" fmla="*/ 6770 h 10000"/>
                  <a:gd name="connsiteX63-847" fmla="*/ 3072 w 10000"/>
                  <a:gd name="connsiteY63-848" fmla="*/ 7247 h 10000"/>
                  <a:gd name="connsiteX64-849" fmla="*/ 3249 w 10000"/>
                  <a:gd name="connsiteY64-850" fmla="*/ 8255 h 10000"/>
                  <a:gd name="connsiteX65-851" fmla="*/ 3249 w 10000"/>
                  <a:gd name="connsiteY65-852" fmla="*/ 8273 h 10000"/>
                  <a:gd name="connsiteX66-853" fmla="*/ 4680 w 10000"/>
                  <a:gd name="connsiteY66-854" fmla="*/ 8825 h 10000"/>
                  <a:gd name="connsiteX67-855" fmla="*/ 5354 w 10000"/>
                  <a:gd name="connsiteY67-856" fmla="*/ 8677 h 10000"/>
                  <a:gd name="connsiteX68-857" fmla="*/ 3393 w 10000"/>
                  <a:gd name="connsiteY68-858" fmla="*/ 9998 h 10000"/>
                  <a:gd name="connsiteX69-859" fmla="*/ 2253 w 10000"/>
                  <a:gd name="connsiteY69-860" fmla="*/ 9228 h 10000"/>
                  <a:gd name="connsiteX70-861" fmla="*/ 1224 w 10000"/>
                  <a:gd name="connsiteY70-862" fmla="*/ 7137 h 10000"/>
                  <a:gd name="connsiteX71-863" fmla="*/ 3 w 10000"/>
                  <a:gd name="connsiteY71-864" fmla="*/ 4954 h 10000"/>
                  <a:gd name="connsiteX0-865" fmla="*/ 3 w 10000"/>
                  <a:gd name="connsiteY0-866" fmla="*/ 4954 h 10000"/>
                  <a:gd name="connsiteX1-867" fmla="*/ 726 w 10000"/>
                  <a:gd name="connsiteY1-868" fmla="*/ 3028 h 10000"/>
                  <a:gd name="connsiteX2-869" fmla="*/ 1337 w 10000"/>
                  <a:gd name="connsiteY2-870" fmla="*/ 1635 h 10000"/>
                  <a:gd name="connsiteX3-871" fmla="*/ 3233 w 10000"/>
                  <a:gd name="connsiteY3-872" fmla="*/ 773 h 10000"/>
                  <a:gd name="connsiteX4-873" fmla="*/ 5997 w 10000"/>
                  <a:gd name="connsiteY4-874" fmla="*/ 424 h 10000"/>
                  <a:gd name="connsiteX5-875" fmla="*/ 8488 w 10000"/>
                  <a:gd name="connsiteY5-876" fmla="*/ 1452 h 10000"/>
                  <a:gd name="connsiteX6-877" fmla="*/ 9693 w 10000"/>
                  <a:gd name="connsiteY6-878" fmla="*/ 4661 h 10000"/>
                  <a:gd name="connsiteX7-879" fmla="*/ 7765 w 10000"/>
                  <a:gd name="connsiteY7-880" fmla="*/ 5852 h 10000"/>
                  <a:gd name="connsiteX8-881" fmla="*/ 6752 w 10000"/>
                  <a:gd name="connsiteY8-882" fmla="*/ 4844 h 10000"/>
                  <a:gd name="connsiteX9-883" fmla="*/ 7444 w 10000"/>
                  <a:gd name="connsiteY9-884" fmla="*/ 2845 h 10000"/>
                  <a:gd name="connsiteX10-885" fmla="*/ 8680 w 10000"/>
                  <a:gd name="connsiteY10-886" fmla="*/ 2808 h 10000"/>
                  <a:gd name="connsiteX11-887" fmla="*/ 8873 w 10000"/>
                  <a:gd name="connsiteY11-888" fmla="*/ 3799 h 10000"/>
                  <a:gd name="connsiteX12-889" fmla="*/ 8568 w 10000"/>
                  <a:gd name="connsiteY12-890" fmla="*/ 4203 h 10000"/>
                  <a:gd name="connsiteX13-891" fmla="*/ 7941 w 10000"/>
                  <a:gd name="connsiteY13-892" fmla="*/ 4184 h 10000"/>
                  <a:gd name="connsiteX14-893" fmla="*/ 7748 w 10000"/>
                  <a:gd name="connsiteY14-894" fmla="*/ 4276 h 10000"/>
                  <a:gd name="connsiteX15-895" fmla="*/ 7829 w 10000"/>
                  <a:gd name="connsiteY15-896" fmla="*/ 4496 h 10000"/>
                  <a:gd name="connsiteX16-897" fmla="*/ 8664 w 10000"/>
                  <a:gd name="connsiteY16-898" fmla="*/ 4514 h 10000"/>
                  <a:gd name="connsiteX17-899" fmla="*/ 9163 w 10000"/>
                  <a:gd name="connsiteY17-900" fmla="*/ 3928 h 10000"/>
                  <a:gd name="connsiteX18-901" fmla="*/ 8857 w 10000"/>
                  <a:gd name="connsiteY18-902" fmla="*/ 2533 h 10000"/>
                  <a:gd name="connsiteX19-903" fmla="*/ 7637 w 10000"/>
                  <a:gd name="connsiteY19-904" fmla="*/ 2350 h 10000"/>
                  <a:gd name="connsiteX20-905" fmla="*/ 6720 w 10000"/>
                  <a:gd name="connsiteY20-906" fmla="*/ 1360 h 10000"/>
                  <a:gd name="connsiteX21-907" fmla="*/ 5627 w 10000"/>
                  <a:gd name="connsiteY21-908" fmla="*/ 1470 h 10000"/>
                  <a:gd name="connsiteX22-909" fmla="*/ 4390 w 10000"/>
                  <a:gd name="connsiteY22-910" fmla="*/ 902 h 10000"/>
                  <a:gd name="connsiteX23-911" fmla="*/ 3442 w 10000"/>
                  <a:gd name="connsiteY23-912" fmla="*/ 1543 h 10000"/>
                  <a:gd name="connsiteX24-913" fmla="*/ 3201 w 10000"/>
                  <a:gd name="connsiteY24-914" fmla="*/ 2277 h 10000"/>
                  <a:gd name="connsiteX25-915" fmla="*/ 1578 w 10000"/>
                  <a:gd name="connsiteY25-916" fmla="*/ 2771 h 10000"/>
                  <a:gd name="connsiteX26-917" fmla="*/ 1257 w 10000"/>
                  <a:gd name="connsiteY26-918" fmla="*/ 4203 h 10000"/>
                  <a:gd name="connsiteX27-919" fmla="*/ 902 w 10000"/>
                  <a:gd name="connsiteY27-920" fmla="*/ 5486 h 10000"/>
                  <a:gd name="connsiteX28-921" fmla="*/ 1417 w 10000"/>
                  <a:gd name="connsiteY28-922" fmla="*/ 6294 h 10000"/>
                  <a:gd name="connsiteX29-923" fmla="*/ 2670 w 10000"/>
                  <a:gd name="connsiteY29-924" fmla="*/ 6129 h 10000"/>
                  <a:gd name="connsiteX30-925" fmla="*/ 4518 w 10000"/>
                  <a:gd name="connsiteY30-926" fmla="*/ 6092 h 10000"/>
                  <a:gd name="connsiteX31-927" fmla="*/ 5531 w 10000"/>
                  <a:gd name="connsiteY31-928" fmla="*/ 6642 h 10000"/>
                  <a:gd name="connsiteX32-929" fmla="*/ 5611 w 10000"/>
                  <a:gd name="connsiteY32-930" fmla="*/ 6642 h 10000"/>
                  <a:gd name="connsiteX33-931" fmla="*/ 6093 w 10000"/>
                  <a:gd name="connsiteY33-932" fmla="*/ 6129 h 10000"/>
                  <a:gd name="connsiteX34-933" fmla="*/ 6013 w 10000"/>
                  <a:gd name="connsiteY34-934" fmla="*/ 5907 h 10000"/>
                  <a:gd name="connsiteX35-935" fmla="*/ 5820 w 10000"/>
                  <a:gd name="connsiteY35-936" fmla="*/ 5981 h 10000"/>
                  <a:gd name="connsiteX36-937" fmla="*/ 5547 w 10000"/>
                  <a:gd name="connsiteY36-938" fmla="*/ 6312 h 10000"/>
                  <a:gd name="connsiteX37-939" fmla="*/ 4695 w 10000"/>
                  <a:gd name="connsiteY37-940" fmla="*/ 5834 h 10000"/>
                  <a:gd name="connsiteX38-941" fmla="*/ 2510 w 10000"/>
                  <a:gd name="connsiteY38-942" fmla="*/ 5852 h 10000"/>
                  <a:gd name="connsiteX39-943" fmla="*/ 1545 w 10000"/>
                  <a:gd name="connsiteY39-944" fmla="*/ 5981 h 10000"/>
                  <a:gd name="connsiteX40-945" fmla="*/ 1208 w 10000"/>
                  <a:gd name="connsiteY40-946" fmla="*/ 5431 h 10000"/>
                  <a:gd name="connsiteX41-947" fmla="*/ 1514 w 10000"/>
                  <a:gd name="connsiteY41-948" fmla="*/ 4386 h 10000"/>
                  <a:gd name="connsiteX42-949" fmla="*/ 1561 w 10000"/>
                  <a:gd name="connsiteY42-950" fmla="*/ 4203 h 10000"/>
                  <a:gd name="connsiteX43-951" fmla="*/ 1787 w 10000"/>
                  <a:gd name="connsiteY43-952" fmla="*/ 2991 h 10000"/>
                  <a:gd name="connsiteX44-953" fmla="*/ 3136 w 10000"/>
                  <a:gd name="connsiteY44-954" fmla="*/ 2606 h 10000"/>
                  <a:gd name="connsiteX45-955" fmla="*/ 3876 w 10000"/>
                  <a:gd name="connsiteY45-956" fmla="*/ 3799 h 10000"/>
                  <a:gd name="connsiteX46-957" fmla="*/ 2703 w 10000"/>
                  <a:gd name="connsiteY46-958" fmla="*/ 4569 h 10000"/>
                  <a:gd name="connsiteX47-959" fmla="*/ 2719 w 10000"/>
                  <a:gd name="connsiteY47-960" fmla="*/ 4808 h 10000"/>
                  <a:gd name="connsiteX48-961" fmla="*/ 2927 w 10000"/>
                  <a:gd name="connsiteY48-962" fmla="*/ 4771 h 10000"/>
                  <a:gd name="connsiteX49-963" fmla="*/ 4744 w 10000"/>
                  <a:gd name="connsiteY49-964" fmla="*/ 4423 h 10000"/>
                  <a:gd name="connsiteX50-965" fmla="*/ 4937 w 10000"/>
                  <a:gd name="connsiteY50-966" fmla="*/ 4423 h 10000"/>
                  <a:gd name="connsiteX51-967" fmla="*/ 5804 w 10000"/>
                  <a:gd name="connsiteY51-968" fmla="*/ 4184 h 10000"/>
                  <a:gd name="connsiteX52-969" fmla="*/ 6383 w 10000"/>
                  <a:gd name="connsiteY52-970" fmla="*/ 4973 h 10000"/>
                  <a:gd name="connsiteX53-971" fmla="*/ 6512 w 10000"/>
                  <a:gd name="connsiteY53-972" fmla="*/ 5119 h 10000"/>
                  <a:gd name="connsiteX54-973" fmla="*/ 7572 w 10000"/>
                  <a:gd name="connsiteY54-974" fmla="*/ 6532 h 10000"/>
                  <a:gd name="connsiteX55-975" fmla="*/ 7247 w 10000"/>
                  <a:gd name="connsiteY55-976" fmla="*/ 7791 h 10000"/>
                  <a:gd name="connsiteX56-977" fmla="*/ 5483 w 10000"/>
                  <a:gd name="connsiteY56-978" fmla="*/ 8218 h 10000"/>
                  <a:gd name="connsiteX57-979" fmla="*/ 5467 w 10000"/>
                  <a:gd name="connsiteY57-980" fmla="*/ 8273 h 10000"/>
                  <a:gd name="connsiteX58-981" fmla="*/ 3490 w 10000"/>
                  <a:gd name="connsiteY58-982" fmla="*/ 8053 h 10000"/>
                  <a:gd name="connsiteX59-983" fmla="*/ 3345 w 10000"/>
                  <a:gd name="connsiteY59-984" fmla="*/ 7357 h 10000"/>
                  <a:gd name="connsiteX60-985" fmla="*/ 3586 w 10000"/>
                  <a:gd name="connsiteY60-986" fmla="*/ 7082 h 10000"/>
                  <a:gd name="connsiteX61-987" fmla="*/ 3683 w 10000"/>
                  <a:gd name="connsiteY61-988" fmla="*/ 6880 h 10000"/>
                  <a:gd name="connsiteX62-989" fmla="*/ 3490 w 10000"/>
                  <a:gd name="connsiteY62-990" fmla="*/ 6770 h 10000"/>
                  <a:gd name="connsiteX63-991" fmla="*/ 3072 w 10000"/>
                  <a:gd name="connsiteY63-992" fmla="*/ 7247 h 10000"/>
                  <a:gd name="connsiteX64-993" fmla="*/ 3249 w 10000"/>
                  <a:gd name="connsiteY64-994" fmla="*/ 8255 h 10000"/>
                  <a:gd name="connsiteX65-995" fmla="*/ 3249 w 10000"/>
                  <a:gd name="connsiteY65-996" fmla="*/ 8273 h 10000"/>
                  <a:gd name="connsiteX66-997" fmla="*/ 4680 w 10000"/>
                  <a:gd name="connsiteY66-998" fmla="*/ 8825 h 10000"/>
                  <a:gd name="connsiteX67-999" fmla="*/ 5354 w 10000"/>
                  <a:gd name="connsiteY67-1000" fmla="*/ 8677 h 10000"/>
                  <a:gd name="connsiteX68-1001" fmla="*/ 3393 w 10000"/>
                  <a:gd name="connsiteY68-1002" fmla="*/ 9998 h 10000"/>
                  <a:gd name="connsiteX69-1003" fmla="*/ 2253 w 10000"/>
                  <a:gd name="connsiteY69-1004" fmla="*/ 9228 h 10000"/>
                  <a:gd name="connsiteX70-1005" fmla="*/ 1224 w 10000"/>
                  <a:gd name="connsiteY70-1006" fmla="*/ 7137 h 10000"/>
                  <a:gd name="connsiteX71-1007" fmla="*/ 3 w 10000"/>
                  <a:gd name="connsiteY71-1008" fmla="*/ 4954 h 10000"/>
                  <a:gd name="connsiteX0-1009" fmla="*/ 3 w 10000"/>
                  <a:gd name="connsiteY0-1010" fmla="*/ 4954 h 10000"/>
                  <a:gd name="connsiteX1-1011" fmla="*/ 726 w 10000"/>
                  <a:gd name="connsiteY1-1012" fmla="*/ 3028 h 10000"/>
                  <a:gd name="connsiteX2-1013" fmla="*/ 1337 w 10000"/>
                  <a:gd name="connsiteY2-1014" fmla="*/ 1635 h 10000"/>
                  <a:gd name="connsiteX3-1015" fmla="*/ 3233 w 10000"/>
                  <a:gd name="connsiteY3-1016" fmla="*/ 773 h 10000"/>
                  <a:gd name="connsiteX4-1017" fmla="*/ 5997 w 10000"/>
                  <a:gd name="connsiteY4-1018" fmla="*/ 424 h 10000"/>
                  <a:gd name="connsiteX5-1019" fmla="*/ 8488 w 10000"/>
                  <a:gd name="connsiteY5-1020" fmla="*/ 1452 h 10000"/>
                  <a:gd name="connsiteX6-1021" fmla="*/ 9693 w 10000"/>
                  <a:gd name="connsiteY6-1022" fmla="*/ 4661 h 10000"/>
                  <a:gd name="connsiteX7-1023" fmla="*/ 7765 w 10000"/>
                  <a:gd name="connsiteY7-1024" fmla="*/ 5852 h 10000"/>
                  <a:gd name="connsiteX8-1025" fmla="*/ 6752 w 10000"/>
                  <a:gd name="connsiteY8-1026" fmla="*/ 4844 h 10000"/>
                  <a:gd name="connsiteX9-1027" fmla="*/ 7444 w 10000"/>
                  <a:gd name="connsiteY9-1028" fmla="*/ 2845 h 10000"/>
                  <a:gd name="connsiteX10-1029" fmla="*/ 8680 w 10000"/>
                  <a:gd name="connsiteY10-1030" fmla="*/ 2808 h 10000"/>
                  <a:gd name="connsiteX11-1031" fmla="*/ 8873 w 10000"/>
                  <a:gd name="connsiteY11-1032" fmla="*/ 3799 h 10000"/>
                  <a:gd name="connsiteX12-1033" fmla="*/ 8568 w 10000"/>
                  <a:gd name="connsiteY12-1034" fmla="*/ 4203 h 10000"/>
                  <a:gd name="connsiteX13-1035" fmla="*/ 7941 w 10000"/>
                  <a:gd name="connsiteY13-1036" fmla="*/ 4184 h 10000"/>
                  <a:gd name="connsiteX14-1037" fmla="*/ 7748 w 10000"/>
                  <a:gd name="connsiteY14-1038" fmla="*/ 4276 h 10000"/>
                  <a:gd name="connsiteX15-1039" fmla="*/ 7829 w 10000"/>
                  <a:gd name="connsiteY15-1040" fmla="*/ 4496 h 10000"/>
                  <a:gd name="connsiteX16-1041" fmla="*/ 8664 w 10000"/>
                  <a:gd name="connsiteY16-1042" fmla="*/ 4514 h 10000"/>
                  <a:gd name="connsiteX17-1043" fmla="*/ 9163 w 10000"/>
                  <a:gd name="connsiteY17-1044" fmla="*/ 3928 h 10000"/>
                  <a:gd name="connsiteX18-1045" fmla="*/ 8857 w 10000"/>
                  <a:gd name="connsiteY18-1046" fmla="*/ 2533 h 10000"/>
                  <a:gd name="connsiteX19-1047" fmla="*/ 7637 w 10000"/>
                  <a:gd name="connsiteY19-1048" fmla="*/ 2350 h 10000"/>
                  <a:gd name="connsiteX20-1049" fmla="*/ 6720 w 10000"/>
                  <a:gd name="connsiteY20-1050" fmla="*/ 1360 h 10000"/>
                  <a:gd name="connsiteX21-1051" fmla="*/ 5627 w 10000"/>
                  <a:gd name="connsiteY21-1052" fmla="*/ 1470 h 10000"/>
                  <a:gd name="connsiteX22-1053" fmla="*/ 4390 w 10000"/>
                  <a:gd name="connsiteY22-1054" fmla="*/ 902 h 10000"/>
                  <a:gd name="connsiteX23-1055" fmla="*/ 3442 w 10000"/>
                  <a:gd name="connsiteY23-1056" fmla="*/ 1543 h 10000"/>
                  <a:gd name="connsiteX24-1057" fmla="*/ 3201 w 10000"/>
                  <a:gd name="connsiteY24-1058" fmla="*/ 2277 h 10000"/>
                  <a:gd name="connsiteX25-1059" fmla="*/ 1578 w 10000"/>
                  <a:gd name="connsiteY25-1060" fmla="*/ 2771 h 10000"/>
                  <a:gd name="connsiteX26-1061" fmla="*/ 1257 w 10000"/>
                  <a:gd name="connsiteY26-1062" fmla="*/ 4203 h 10000"/>
                  <a:gd name="connsiteX27-1063" fmla="*/ 902 w 10000"/>
                  <a:gd name="connsiteY27-1064" fmla="*/ 5486 h 10000"/>
                  <a:gd name="connsiteX28-1065" fmla="*/ 1417 w 10000"/>
                  <a:gd name="connsiteY28-1066" fmla="*/ 6294 h 10000"/>
                  <a:gd name="connsiteX29-1067" fmla="*/ 2670 w 10000"/>
                  <a:gd name="connsiteY29-1068" fmla="*/ 6129 h 10000"/>
                  <a:gd name="connsiteX30-1069" fmla="*/ 4518 w 10000"/>
                  <a:gd name="connsiteY30-1070" fmla="*/ 6092 h 10000"/>
                  <a:gd name="connsiteX31-1071" fmla="*/ 5531 w 10000"/>
                  <a:gd name="connsiteY31-1072" fmla="*/ 6642 h 10000"/>
                  <a:gd name="connsiteX32-1073" fmla="*/ 5611 w 10000"/>
                  <a:gd name="connsiteY32-1074" fmla="*/ 6642 h 10000"/>
                  <a:gd name="connsiteX33-1075" fmla="*/ 6093 w 10000"/>
                  <a:gd name="connsiteY33-1076" fmla="*/ 6129 h 10000"/>
                  <a:gd name="connsiteX34-1077" fmla="*/ 6013 w 10000"/>
                  <a:gd name="connsiteY34-1078" fmla="*/ 5907 h 10000"/>
                  <a:gd name="connsiteX35-1079" fmla="*/ 5820 w 10000"/>
                  <a:gd name="connsiteY35-1080" fmla="*/ 5981 h 10000"/>
                  <a:gd name="connsiteX36-1081" fmla="*/ 5547 w 10000"/>
                  <a:gd name="connsiteY36-1082" fmla="*/ 6312 h 10000"/>
                  <a:gd name="connsiteX37-1083" fmla="*/ 4695 w 10000"/>
                  <a:gd name="connsiteY37-1084" fmla="*/ 5834 h 10000"/>
                  <a:gd name="connsiteX38-1085" fmla="*/ 2510 w 10000"/>
                  <a:gd name="connsiteY38-1086" fmla="*/ 5852 h 10000"/>
                  <a:gd name="connsiteX39-1087" fmla="*/ 1545 w 10000"/>
                  <a:gd name="connsiteY39-1088" fmla="*/ 5981 h 10000"/>
                  <a:gd name="connsiteX40-1089" fmla="*/ 1208 w 10000"/>
                  <a:gd name="connsiteY40-1090" fmla="*/ 5431 h 10000"/>
                  <a:gd name="connsiteX41-1091" fmla="*/ 1514 w 10000"/>
                  <a:gd name="connsiteY41-1092" fmla="*/ 4386 h 10000"/>
                  <a:gd name="connsiteX42-1093" fmla="*/ 1561 w 10000"/>
                  <a:gd name="connsiteY42-1094" fmla="*/ 4203 h 10000"/>
                  <a:gd name="connsiteX43-1095" fmla="*/ 1787 w 10000"/>
                  <a:gd name="connsiteY43-1096" fmla="*/ 2991 h 10000"/>
                  <a:gd name="connsiteX44-1097" fmla="*/ 3136 w 10000"/>
                  <a:gd name="connsiteY44-1098" fmla="*/ 2606 h 10000"/>
                  <a:gd name="connsiteX45-1099" fmla="*/ 3876 w 10000"/>
                  <a:gd name="connsiteY45-1100" fmla="*/ 3799 h 10000"/>
                  <a:gd name="connsiteX46-1101" fmla="*/ 2703 w 10000"/>
                  <a:gd name="connsiteY46-1102" fmla="*/ 4569 h 10000"/>
                  <a:gd name="connsiteX47-1103" fmla="*/ 2719 w 10000"/>
                  <a:gd name="connsiteY47-1104" fmla="*/ 4808 h 10000"/>
                  <a:gd name="connsiteX48-1105" fmla="*/ 2927 w 10000"/>
                  <a:gd name="connsiteY48-1106" fmla="*/ 4771 h 10000"/>
                  <a:gd name="connsiteX49-1107" fmla="*/ 4744 w 10000"/>
                  <a:gd name="connsiteY49-1108" fmla="*/ 4423 h 10000"/>
                  <a:gd name="connsiteX50-1109" fmla="*/ 4937 w 10000"/>
                  <a:gd name="connsiteY50-1110" fmla="*/ 4423 h 10000"/>
                  <a:gd name="connsiteX51-1111" fmla="*/ 5804 w 10000"/>
                  <a:gd name="connsiteY51-1112" fmla="*/ 4184 h 10000"/>
                  <a:gd name="connsiteX52-1113" fmla="*/ 6383 w 10000"/>
                  <a:gd name="connsiteY52-1114" fmla="*/ 4973 h 10000"/>
                  <a:gd name="connsiteX53-1115" fmla="*/ 6512 w 10000"/>
                  <a:gd name="connsiteY53-1116" fmla="*/ 5119 h 10000"/>
                  <a:gd name="connsiteX54-1117" fmla="*/ 7572 w 10000"/>
                  <a:gd name="connsiteY54-1118" fmla="*/ 6532 h 10000"/>
                  <a:gd name="connsiteX55-1119" fmla="*/ 7247 w 10000"/>
                  <a:gd name="connsiteY55-1120" fmla="*/ 7791 h 10000"/>
                  <a:gd name="connsiteX56-1121" fmla="*/ 5483 w 10000"/>
                  <a:gd name="connsiteY56-1122" fmla="*/ 8218 h 10000"/>
                  <a:gd name="connsiteX57-1123" fmla="*/ 5467 w 10000"/>
                  <a:gd name="connsiteY57-1124" fmla="*/ 8273 h 10000"/>
                  <a:gd name="connsiteX58-1125" fmla="*/ 3490 w 10000"/>
                  <a:gd name="connsiteY58-1126" fmla="*/ 8053 h 10000"/>
                  <a:gd name="connsiteX59-1127" fmla="*/ 3345 w 10000"/>
                  <a:gd name="connsiteY59-1128" fmla="*/ 7357 h 10000"/>
                  <a:gd name="connsiteX60-1129" fmla="*/ 3586 w 10000"/>
                  <a:gd name="connsiteY60-1130" fmla="*/ 7082 h 10000"/>
                  <a:gd name="connsiteX61-1131" fmla="*/ 3683 w 10000"/>
                  <a:gd name="connsiteY61-1132" fmla="*/ 6880 h 10000"/>
                  <a:gd name="connsiteX62-1133" fmla="*/ 3490 w 10000"/>
                  <a:gd name="connsiteY62-1134" fmla="*/ 6770 h 10000"/>
                  <a:gd name="connsiteX63-1135" fmla="*/ 3072 w 10000"/>
                  <a:gd name="connsiteY63-1136" fmla="*/ 7247 h 10000"/>
                  <a:gd name="connsiteX64-1137" fmla="*/ 3249 w 10000"/>
                  <a:gd name="connsiteY64-1138" fmla="*/ 8255 h 10000"/>
                  <a:gd name="connsiteX65-1139" fmla="*/ 3249 w 10000"/>
                  <a:gd name="connsiteY65-1140" fmla="*/ 8273 h 10000"/>
                  <a:gd name="connsiteX66-1141" fmla="*/ 4680 w 10000"/>
                  <a:gd name="connsiteY66-1142" fmla="*/ 8825 h 10000"/>
                  <a:gd name="connsiteX67-1143" fmla="*/ 5354 w 10000"/>
                  <a:gd name="connsiteY67-1144" fmla="*/ 8677 h 10000"/>
                  <a:gd name="connsiteX68-1145" fmla="*/ 3393 w 10000"/>
                  <a:gd name="connsiteY68-1146" fmla="*/ 9998 h 10000"/>
                  <a:gd name="connsiteX69-1147" fmla="*/ 2253 w 10000"/>
                  <a:gd name="connsiteY69-1148" fmla="*/ 9228 h 10000"/>
                  <a:gd name="connsiteX70-1149" fmla="*/ 1224 w 10000"/>
                  <a:gd name="connsiteY70-1150" fmla="*/ 7137 h 10000"/>
                  <a:gd name="connsiteX71-1151" fmla="*/ 3 w 10000"/>
                  <a:gd name="connsiteY71-1152" fmla="*/ 4954 h 10000"/>
                  <a:gd name="connsiteX0-1153" fmla="*/ 3 w 10000"/>
                  <a:gd name="connsiteY0-1154" fmla="*/ 4954 h 10000"/>
                  <a:gd name="connsiteX1-1155" fmla="*/ 726 w 10000"/>
                  <a:gd name="connsiteY1-1156" fmla="*/ 3028 h 10000"/>
                  <a:gd name="connsiteX2-1157" fmla="*/ 1337 w 10000"/>
                  <a:gd name="connsiteY2-1158" fmla="*/ 1635 h 10000"/>
                  <a:gd name="connsiteX3-1159" fmla="*/ 3233 w 10000"/>
                  <a:gd name="connsiteY3-1160" fmla="*/ 773 h 10000"/>
                  <a:gd name="connsiteX4-1161" fmla="*/ 5997 w 10000"/>
                  <a:gd name="connsiteY4-1162" fmla="*/ 424 h 10000"/>
                  <a:gd name="connsiteX5-1163" fmla="*/ 8488 w 10000"/>
                  <a:gd name="connsiteY5-1164" fmla="*/ 1452 h 10000"/>
                  <a:gd name="connsiteX6-1165" fmla="*/ 9693 w 10000"/>
                  <a:gd name="connsiteY6-1166" fmla="*/ 4661 h 10000"/>
                  <a:gd name="connsiteX7-1167" fmla="*/ 7765 w 10000"/>
                  <a:gd name="connsiteY7-1168" fmla="*/ 5852 h 10000"/>
                  <a:gd name="connsiteX8-1169" fmla="*/ 6752 w 10000"/>
                  <a:gd name="connsiteY8-1170" fmla="*/ 4844 h 10000"/>
                  <a:gd name="connsiteX9-1171" fmla="*/ 7444 w 10000"/>
                  <a:gd name="connsiteY9-1172" fmla="*/ 2845 h 10000"/>
                  <a:gd name="connsiteX10-1173" fmla="*/ 8680 w 10000"/>
                  <a:gd name="connsiteY10-1174" fmla="*/ 2808 h 10000"/>
                  <a:gd name="connsiteX11-1175" fmla="*/ 8873 w 10000"/>
                  <a:gd name="connsiteY11-1176" fmla="*/ 3799 h 10000"/>
                  <a:gd name="connsiteX12-1177" fmla="*/ 8568 w 10000"/>
                  <a:gd name="connsiteY12-1178" fmla="*/ 4203 h 10000"/>
                  <a:gd name="connsiteX13-1179" fmla="*/ 7941 w 10000"/>
                  <a:gd name="connsiteY13-1180" fmla="*/ 4184 h 10000"/>
                  <a:gd name="connsiteX14-1181" fmla="*/ 7748 w 10000"/>
                  <a:gd name="connsiteY14-1182" fmla="*/ 4276 h 10000"/>
                  <a:gd name="connsiteX15-1183" fmla="*/ 7829 w 10000"/>
                  <a:gd name="connsiteY15-1184" fmla="*/ 4496 h 10000"/>
                  <a:gd name="connsiteX16-1185" fmla="*/ 8664 w 10000"/>
                  <a:gd name="connsiteY16-1186" fmla="*/ 4514 h 10000"/>
                  <a:gd name="connsiteX17-1187" fmla="*/ 9163 w 10000"/>
                  <a:gd name="connsiteY17-1188" fmla="*/ 3928 h 10000"/>
                  <a:gd name="connsiteX18-1189" fmla="*/ 8857 w 10000"/>
                  <a:gd name="connsiteY18-1190" fmla="*/ 2533 h 10000"/>
                  <a:gd name="connsiteX19-1191" fmla="*/ 7637 w 10000"/>
                  <a:gd name="connsiteY19-1192" fmla="*/ 2350 h 10000"/>
                  <a:gd name="connsiteX20-1193" fmla="*/ 6720 w 10000"/>
                  <a:gd name="connsiteY20-1194" fmla="*/ 1360 h 10000"/>
                  <a:gd name="connsiteX21-1195" fmla="*/ 5627 w 10000"/>
                  <a:gd name="connsiteY21-1196" fmla="*/ 1470 h 10000"/>
                  <a:gd name="connsiteX22-1197" fmla="*/ 4390 w 10000"/>
                  <a:gd name="connsiteY22-1198" fmla="*/ 902 h 10000"/>
                  <a:gd name="connsiteX23-1199" fmla="*/ 3442 w 10000"/>
                  <a:gd name="connsiteY23-1200" fmla="*/ 1543 h 10000"/>
                  <a:gd name="connsiteX24-1201" fmla="*/ 3201 w 10000"/>
                  <a:gd name="connsiteY24-1202" fmla="*/ 2277 h 10000"/>
                  <a:gd name="connsiteX25-1203" fmla="*/ 1578 w 10000"/>
                  <a:gd name="connsiteY25-1204" fmla="*/ 2771 h 10000"/>
                  <a:gd name="connsiteX26-1205" fmla="*/ 1257 w 10000"/>
                  <a:gd name="connsiteY26-1206" fmla="*/ 4203 h 10000"/>
                  <a:gd name="connsiteX27-1207" fmla="*/ 902 w 10000"/>
                  <a:gd name="connsiteY27-1208" fmla="*/ 5486 h 10000"/>
                  <a:gd name="connsiteX28-1209" fmla="*/ 1417 w 10000"/>
                  <a:gd name="connsiteY28-1210" fmla="*/ 6294 h 10000"/>
                  <a:gd name="connsiteX29-1211" fmla="*/ 2670 w 10000"/>
                  <a:gd name="connsiteY29-1212" fmla="*/ 6129 h 10000"/>
                  <a:gd name="connsiteX30-1213" fmla="*/ 4518 w 10000"/>
                  <a:gd name="connsiteY30-1214" fmla="*/ 6092 h 10000"/>
                  <a:gd name="connsiteX31-1215" fmla="*/ 5531 w 10000"/>
                  <a:gd name="connsiteY31-1216" fmla="*/ 6642 h 10000"/>
                  <a:gd name="connsiteX32-1217" fmla="*/ 5611 w 10000"/>
                  <a:gd name="connsiteY32-1218" fmla="*/ 6642 h 10000"/>
                  <a:gd name="connsiteX33-1219" fmla="*/ 6093 w 10000"/>
                  <a:gd name="connsiteY33-1220" fmla="*/ 6129 h 10000"/>
                  <a:gd name="connsiteX34-1221" fmla="*/ 6013 w 10000"/>
                  <a:gd name="connsiteY34-1222" fmla="*/ 5907 h 10000"/>
                  <a:gd name="connsiteX35-1223" fmla="*/ 5820 w 10000"/>
                  <a:gd name="connsiteY35-1224" fmla="*/ 5981 h 10000"/>
                  <a:gd name="connsiteX36-1225" fmla="*/ 5547 w 10000"/>
                  <a:gd name="connsiteY36-1226" fmla="*/ 6312 h 10000"/>
                  <a:gd name="connsiteX37-1227" fmla="*/ 4695 w 10000"/>
                  <a:gd name="connsiteY37-1228" fmla="*/ 5834 h 10000"/>
                  <a:gd name="connsiteX38-1229" fmla="*/ 2510 w 10000"/>
                  <a:gd name="connsiteY38-1230" fmla="*/ 5852 h 10000"/>
                  <a:gd name="connsiteX39-1231" fmla="*/ 1545 w 10000"/>
                  <a:gd name="connsiteY39-1232" fmla="*/ 5981 h 10000"/>
                  <a:gd name="connsiteX40-1233" fmla="*/ 1208 w 10000"/>
                  <a:gd name="connsiteY40-1234" fmla="*/ 5431 h 10000"/>
                  <a:gd name="connsiteX41-1235" fmla="*/ 1514 w 10000"/>
                  <a:gd name="connsiteY41-1236" fmla="*/ 4386 h 10000"/>
                  <a:gd name="connsiteX42-1237" fmla="*/ 1561 w 10000"/>
                  <a:gd name="connsiteY42-1238" fmla="*/ 4203 h 10000"/>
                  <a:gd name="connsiteX43-1239" fmla="*/ 1787 w 10000"/>
                  <a:gd name="connsiteY43-1240" fmla="*/ 2991 h 10000"/>
                  <a:gd name="connsiteX44-1241" fmla="*/ 3136 w 10000"/>
                  <a:gd name="connsiteY44-1242" fmla="*/ 2606 h 10000"/>
                  <a:gd name="connsiteX45-1243" fmla="*/ 3876 w 10000"/>
                  <a:gd name="connsiteY45-1244" fmla="*/ 3799 h 10000"/>
                  <a:gd name="connsiteX46-1245" fmla="*/ 2703 w 10000"/>
                  <a:gd name="connsiteY46-1246" fmla="*/ 4569 h 10000"/>
                  <a:gd name="connsiteX47-1247" fmla="*/ 2719 w 10000"/>
                  <a:gd name="connsiteY47-1248" fmla="*/ 4808 h 10000"/>
                  <a:gd name="connsiteX48-1249" fmla="*/ 2927 w 10000"/>
                  <a:gd name="connsiteY48-1250" fmla="*/ 4771 h 10000"/>
                  <a:gd name="connsiteX49-1251" fmla="*/ 4744 w 10000"/>
                  <a:gd name="connsiteY49-1252" fmla="*/ 4423 h 10000"/>
                  <a:gd name="connsiteX50-1253" fmla="*/ 4937 w 10000"/>
                  <a:gd name="connsiteY50-1254" fmla="*/ 4423 h 10000"/>
                  <a:gd name="connsiteX51-1255" fmla="*/ 5804 w 10000"/>
                  <a:gd name="connsiteY51-1256" fmla="*/ 4184 h 10000"/>
                  <a:gd name="connsiteX52-1257" fmla="*/ 6383 w 10000"/>
                  <a:gd name="connsiteY52-1258" fmla="*/ 4973 h 10000"/>
                  <a:gd name="connsiteX53-1259" fmla="*/ 6512 w 10000"/>
                  <a:gd name="connsiteY53-1260" fmla="*/ 5119 h 10000"/>
                  <a:gd name="connsiteX54-1261" fmla="*/ 7572 w 10000"/>
                  <a:gd name="connsiteY54-1262" fmla="*/ 6532 h 10000"/>
                  <a:gd name="connsiteX55-1263" fmla="*/ 7247 w 10000"/>
                  <a:gd name="connsiteY55-1264" fmla="*/ 7791 h 10000"/>
                  <a:gd name="connsiteX56-1265" fmla="*/ 5483 w 10000"/>
                  <a:gd name="connsiteY56-1266" fmla="*/ 8218 h 10000"/>
                  <a:gd name="connsiteX57-1267" fmla="*/ 5467 w 10000"/>
                  <a:gd name="connsiteY57-1268" fmla="*/ 8273 h 10000"/>
                  <a:gd name="connsiteX58-1269" fmla="*/ 3490 w 10000"/>
                  <a:gd name="connsiteY58-1270" fmla="*/ 8053 h 10000"/>
                  <a:gd name="connsiteX59-1271" fmla="*/ 3345 w 10000"/>
                  <a:gd name="connsiteY59-1272" fmla="*/ 7357 h 10000"/>
                  <a:gd name="connsiteX60-1273" fmla="*/ 3586 w 10000"/>
                  <a:gd name="connsiteY60-1274" fmla="*/ 7082 h 10000"/>
                  <a:gd name="connsiteX61-1275" fmla="*/ 3683 w 10000"/>
                  <a:gd name="connsiteY61-1276" fmla="*/ 6880 h 10000"/>
                  <a:gd name="connsiteX62-1277" fmla="*/ 3490 w 10000"/>
                  <a:gd name="connsiteY62-1278" fmla="*/ 6770 h 10000"/>
                  <a:gd name="connsiteX63-1279" fmla="*/ 3072 w 10000"/>
                  <a:gd name="connsiteY63-1280" fmla="*/ 7247 h 10000"/>
                  <a:gd name="connsiteX64-1281" fmla="*/ 3249 w 10000"/>
                  <a:gd name="connsiteY64-1282" fmla="*/ 8255 h 10000"/>
                  <a:gd name="connsiteX65-1283" fmla="*/ 3249 w 10000"/>
                  <a:gd name="connsiteY65-1284" fmla="*/ 8273 h 10000"/>
                  <a:gd name="connsiteX66-1285" fmla="*/ 4680 w 10000"/>
                  <a:gd name="connsiteY66-1286" fmla="*/ 8825 h 10000"/>
                  <a:gd name="connsiteX67-1287" fmla="*/ 5354 w 10000"/>
                  <a:gd name="connsiteY67-1288" fmla="*/ 8677 h 10000"/>
                  <a:gd name="connsiteX68-1289" fmla="*/ 3393 w 10000"/>
                  <a:gd name="connsiteY68-1290" fmla="*/ 9998 h 10000"/>
                  <a:gd name="connsiteX69-1291" fmla="*/ 2253 w 10000"/>
                  <a:gd name="connsiteY69-1292" fmla="*/ 9228 h 10000"/>
                  <a:gd name="connsiteX70-1293" fmla="*/ 1224 w 10000"/>
                  <a:gd name="connsiteY70-1294" fmla="*/ 7137 h 10000"/>
                  <a:gd name="connsiteX71-1295" fmla="*/ 3 w 10000"/>
                  <a:gd name="connsiteY71-1296" fmla="*/ 4954 h 10000"/>
                  <a:gd name="connsiteX0-1297" fmla="*/ 3 w 10000"/>
                  <a:gd name="connsiteY0-1298" fmla="*/ 4954 h 10000"/>
                  <a:gd name="connsiteX1-1299" fmla="*/ 726 w 10000"/>
                  <a:gd name="connsiteY1-1300" fmla="*/ 3028 h 10000"/>
                  <a:gd name="connsiteX2-1301" fmla="*/ 1337 w 10000"/>
                  <a:gd name="connsiteY2-1302" fmla="*/ 1635 h 10000"/>
                  <a:gd name="connsiteX3-1303" fmla="*/ 3233 w 10000"/>
                  <a:gd name="connsiteY3-1304" fmla="*/ 773 h 10000"/>
                  <a:gd name="connsiteX4-1305" fmla="*/ 5997 w 10000"/>
                  <a:gd name="connsiteY4-1306" fmla="*/ 424 h 10000"/>
                  <a:gd name="connsiteX5-1307" fmla="*/ 8488 w 10000"/>
                  <a:gd name="connsiteY5-1308" fmla="*/ 1452 h 10000"/>
                  <a:gd name="connsiteX6-1309" fmla="*/ 9693 w 10000"/>
                  <a:gd name="connsiteY6-1310" fmla="*/ 4661 h 10000"/>
                  <a:gd name="connsiteX7-1311" fmla="*/ 7765 w 10000"/>
                  <a:gd name="connsiteY7-1312" fmla="*/ 5852 h 10000"/>
                  <a:gd name="connsiteX8-1313" fmla="*/ 6752 w 10000"/>
                  <a:gd name="connsiteY8-1314" fmla="*/ 4844 h 10000"/>
                  <a:gd name="connsiteX9-1315" fmla="*/ 7444 w 10000"/>
                  <a:gd name="connsiteY9-1316" fmla="*/ 2845 h 10000"/>
                  <a:gd name="connsiteX10-1317" fmla="*/ 8680 w 10000"/>
                  <a:gd name="connsiteY10-1318" fmla="*/ 2808 h 10000"/>
                  <a:gd name="connsiteX11-1319" fmla="*/ 8873 w 10000"/>
                  <a:gd name="connsiteY11-1320" fmla="*/ 3799 h 10000"/>
                  <a:gd name="connsiteX12-1321" fmla="*/ 8568 w 10000"/>
                  <a:gd name="connsiteY12-1322" fmla="*/ 4203 h 10000"/>
                  <a:gd name="connsiteX13-1323" fmla="*/ 7941 w 10000"/>
                  <a:gd name="connsiteY13-1324" fmla="*/ 4184 h 10000"/>
                  <a:gd name="connsiteX14-1325" fmla="*/ 7748 w 10000"/>
                  <a:gd name="connsiteY14-1326" fmla="*/ 4276 h 10000"/>
                  <a:gd name="connsiteX15-1327" fmla="*/ 7829 w 10000"/>
                  <a:gd name="connsiteY15-1328" fmla="*/ 4496 h 10000"/>
                  <a:gd name="connsiteX16-1329" fmla="*/ 8664 w 10000"/>
                  <a:gd name="connsiteY16-1330" fmla="*/ 4514 h 10000"/>
                  <a:gd name="connsiteX17-1331" fmla="*/ 9163 w 10000"/>
                  <a:gd name="connsiteY17-1332" fmla="*/ 3928 h 10000"/>
                  <a:gd name="connsiteX18-1333" fmla="*/ 8857 w 10000"/>
                  <a:gd name="connsiteY18-1334" fmla="*/ 2533 h 10000"/>
                  <a:gd name="connsiteX19-1335" fmla="*/ 7637 w 10000"/>
                  <a:gd name="connsiteY19-1336" fmla="*/ 2350 h 10000"/>
                  <a:gd name="connsiteX20-1337" fmla="*/ 6720 w 10000"/>
                  <a:gd name="connsiteY20-1338" fmla="*/ 1360 h 10000"/>
                  <a:gd name="connsiteX21-1339" fmla="*/ 5627 w 10000"/>
                  <a:gd name="connsiteY21-1340" fmla="*/ 1470 h 10000"/>
                  <a:gd name="connsiteX22-1341" fmla="*/ 4390 w 10000"/>
                  <a:gd name="connsiteY22-1342" fmla="*/ 902 h 10000"/>
                  <a:gd name="connsiteX23-1343" fmla="*/ 3442 w 10000"/>
                  <a:gd name="connsiteY23-1344" fmla="*/ 1543 h 10000"/>
                  <a:gd name="connsiteX24-1345" fmla="*/ 3201 w 10000"/>
                  <a:gd name="connsiteY24-1346" fmla="*/ 2277 h 10000"/>
                  <a:gd name="connsiteX25-1347" fmla="*/ 1578 w 10000"/>
                  <a:gd name="connsiteY25-1348" fmla="*/ 2771 h 10000"/>
                  <a:gd name="connsiteX26-1349" fmla="*/ 1257 w 10000"/>
                  <a:gd name="connsiteY26-1350" fmla="*/ 4203 h 10000"/>
                  <a:gd name="connsiteX27-1351" fmla="*/ 902 w 10000"/>
                  <a:gd name="connsiteY27-1352" fmla="*/ 5486 h 10000"/>
                  <a:gd name="connsiteX28-1353" fmla="*/ 1417 w 10000"/>
                  <a:gd name="connsiteY28-1354" fmla="*/ 6294 h 10000"/>
                  <a:gd name="connsiteX29-1355" fmla="*/ 2670 w 10000"/>
                  <a:gd name="connsiteY29-1356" fmla="*/ 6129 h 10000"/>
                  <a:gd name="connsiteX30-1357" fmla="*/ 4518 w 10000"/>
                  <a:gd name="connsiteY30-1358" fmla="*/ 6092 h 10000"/>
                  <a:gd name="connsiteX31-1359" fmla="*/ 5531 w 10000"/>
                  <a:gd name="connsiteY31-1360" fmla="*/ 6642 h 10000"/>
                  <a:gd name="connsiteX32-1361" fmla="*/ 5611 w 10000"/>
                  <a:gd name="connsiteY32-1362" fmla="*/ 6642 h 10000"/>
                  <a:gd name="connsiteX33-1363" fmla="*/ 6093 w 10000"/>
                  <a:gd name="connsiteY33-1364" fmla="*/ 6129 h 10000"/>
                  <a:gd name="connsiteX34-1365" fmla="*/ 6013 w 10000"/>
                  <a:gd name="connsiteY34-1366" fmla="*/ 5907 h 10000"/>
                  <a:gd name="connsiteX35-1367" fmla="*/ 5820 w 10000"/>
                  <a:gd name="connsiteY35-1368" fmla="*/ 5981 h 10000"/>
                  <a:gd name="connsiteX36-1369" fmla="*/ 5547 w 10000"/>
                  <a:gd name="connsiteY36-1370" fmla="*/ 6312 h 10000"/>
                  <a:gd name="connsiteX37-1371" fmla="*/ 4695 w 10000"/>
                  <a:gd name="connsiteY37-1372" fmla="*/ 5834 h 10000"/>
                  <a:gd name="connsiteX38-1373" fmla="*/ 2510 w 10000"/>
                  <a:gd name="connsiteY38-1374" fmla="*/ 5852 h 10000"/>
                  <a:gd name="connsiteX39-1375" fmla="*/ 1545 w 10000"/>
                  <a:gd name="connsiteY39-1376" fmla="*/ 5981 h 10000"/>
                  <a:gd name="connsiteX40-1377" fmla="*/ 1208 w 10000"/>
                  <a:gd name="connsiteY40-1378" fmla="*/ 5431 h 10000"/>
                  <a:gd name="connsiteX41-1379" fmla="*/ 1514 w 10000"/>
                  <a:gd name="connsiteY41-1380" fmla="*/ 4386 h 10000"/>
                  <a:gd name="connsiteX42-1381" fmla="*/ 1561 w 10000"/>
                  <a:gd name="connsiteY42-1382" fmla="*/ 4203 h 10000"/>
                  <a:gd name="connsiteX43-1383" fmla="*/ 1787 w 10000"/>
                  <a:gd name="connsiteY43-1384" fmla="*/ 2991 h 10000"/>
                  <a:gd name="connsiteX44-1385" fmla="*/ 3136 w 10000"/>
                  <a:gd name="connsiteY44-1386" fmla="*/ 2606 h 10000"/>
                  <a:gd name="connsiteX45-1387" fmla="*/ 3876 w 10000"/>
                  <a:gd name="connsiteY45-1388" fmla="*/ 3799 h 10000"/>
                  <a:gd name="connsiteX46-1389" fmla="*/ 2703 w 10000"/>
                  <a:gd name="connsiteY46-1390" fmla="*/ 4569 h 10000"/>
                  <a:gd name="connsiteX47-1391" fmla="*/ 2719 w 10000"/>
                  <a:gd name="connsiteY47-1392" fmla="*/ 4808 h 10000"/>
                  <a:gd name="connsiteX48-1393" fmla="*/ 2927 w 10000"/>
                  <a:gd name="connsiteY48-1394" fmla="*/ 4771 h 10000"/>
                  <a:gd name="connsiteX49-1395" fmla="*/ 4744 w 10000"/>
                  <a:gd name="connsiteY49-1396" fmla="*/ 4423 h 10000"/>
                  <a:gd name="connsiteX50-1397" fmla="*/ 4937 w 10000"/>
                  <a:gd name="connsiteY50-1398" fmla="*/ 4423 h 10000"/>
                  <a:gd name="connsiteX51-1399" fmla="*/ 5804 w 10000"/>
                  <a:gd name="connsiteY51-1400" fmla="*/ 4184 h 10000"/>
                  <a:gd name="connsiteX52-1401" fmla="*/ 6383 w 10000"/>
                  <a:gd name="connsiteY52-1402" fmla="*/ 4973 h 10000"/>
                  <a:gd name="connsiteX53-1403" fmla="*/ 6512 w 10000"/>
                  <a:gd name="connsiteY53-1404" fmla="*/ 5119 h 10000"/>
                  <a:gd name="connsiteX54-1405" fmla="*/ 7572 w 10000"/>
                  <a:gd name="connsiteY54-1406" fmla="*/ 6532 h 10000"/>
                  <a:gd name="connsiteX55-1407" fmla="*/ 7209 w 10000"/>
                  <a:gd name="connsiteY55-1408" fmla="*/ 7879 h 10000"/>
                  <a:gd name="connsiteX56-1409" fmla="*/ 5483 w 10000"/>
                  <a:gd name="connsiteY56-1410" fmla="*/ 8218 h 10000"/>
                  <a:gd name="connsiteX57-1411" fmla="*/ 5467 w 10000"/>
                  <a:gd name="connsiteY57-1412" fmla="*/ 8273 h 10000"/>
                  <a:gd name="connsiteX58-1413" fmla="*/ 3490 w 10000"/>
                  <a:gd name="connsiteY58-1414" fmla="*/ 8053 h 10000"/>
                  <a:gd name="connsiteX59-1415" fmla="*/ 3345 w 10000"/>
                  <a:gd name="connsiteY59-1416" fmla="*/ 7357 h 10000"/>
                  <a:gd name="connsiteX60-1417" fmla="*/ 3586 w 10000"/>
                  <a:gd name="connsiteY60-1418" fmla="*/ 7082 h 10000"/>
                  <a:gd name="connsiteX61-1419" fmla="*/ 3683 w 10000"/>
                  <a:gd name="connsiteY61-1420" fmla="*/ 6880 h 10000"/>
                  <a:gd name="connsiteX62-1421" fmla="*/ 3490 w 10000"/>
                  <a:gd name="connsiteY62-1422" fmla="*/ 6770 h 10000"/>
                  <a:gd name="connsiteX63-1423" fmla="*/ 3072 w 10000"/>
                  <a:gd name="connsiteY63-1424" fmla="*/ 7247 h 10000"/>
                  <a:gd name="connsiteX64-1425" fmla="*/ 3249 w 10000"/>
                  <a:gd name="connsiteY64-1426" fmla="*/ 8255 h 10000"/>
                  <a:gd name="connsiteX65-1427" fmla="*/ 3249 w 10000"/>
                  <a:gd name="connsiteY65-1428" fmla="*/ 8273 h 10000"/>
                  <a:gd name="connsiteX66-1429" fmla="*/ 4680 w 10000"/>
                  <a:gd name="connsiteY66-1430" fmla="*/ 8825 h 10000"/>
                  <a:gd name="connsiteX67-1431" fmla="*/ 5354 w 10000"/>
                  <a:gd name="connsiteY67-1432" fmla="*/ 8677 h 10000"/>
                  <a:gd name="connsiteX68-1433" fmla="*/ 3393 w 10000"/>
                  <a:gd name="connsiteY68-1434" fmla="*/ 9998 h 10000"/>
                  <a:gd name="connsiteX69-1435" fmla="*/ 2253 w 10000"/>
                  <a:gd name="connsiteY69-1436" fmla="*/ 9228 h 10000"/>
                  <a:gd name="connsiteX70-1437" fmla="*/ 1224 w 10000"/>
                  <a:gd name="connsiteY70-1438" fmla="*/ 7137 h 10000"/>
                  <a:gd name="connsiteX71-1439" fmla="*/ 3 w 10000"/>
                  <a:gd name="connsiteY71-1440" fmla="*/ 4954 h 10000"/>
                  <a:gd name="connsiteX0-1441" fmla="*/ 3 w 10000"/>
                  <a:gd name="connsiteY0-1442" fmla="*/ 4954 h 10000"/>
                  <a:gd name="connsiteX1-1443" fmla="*/ 726 w 10000"/>
                  <a:gd name="connsiteY1-1444" fmla="*/ 3028 h 10000"/>
                  <a:gd name="connsiteX2-1445" fmla="*/ 1337 w 10000"/>
                  <a:gd name="connsiteY2-1446" fmla="*/ 1635 h 10000"/>
                  <a:gd name="connsiteX3-1447" fmla="*/ 3233 w 10000"/>
                  <a:gd name="connsiteY3-1448" fmla="*/ 773 h 10000"/>
                  <a:gd name="connsiteX4-1449" fmla="*/ 5997 w 10000"/>
                  <a:gd name="connsiteY4-1450" fmla="*/ 424 h 10000"/>
                  <a:gd name="connsiteX5-1451" fmla="*/ 8488 w 10000"/>
                  <a:gd name="connsiteY5-1452" fmla="*/ 1452 h 10000"/>
                  <a:gd name="connsiteX6-1453" fmla="*/ 9693 w 10000"/>
                  <a:gd name="connsiteY6-1454" fmla="*/ 4661 h 10000"/>
                  <a:gd name="connsiteX7-1455" fmla="*/ 7765 w 10000"/>
                  <a:gd name="connsiteY7-1456" fmla="*/ 5852 h 10000"/>
                  <a:gd name="connsiteX8-1457" fmla="*/ 6752 w 10000"/>
                  <a:gd name="connsiteY8-1458" fmla="*/ 4844 h 10000"/>
                  <a:gd name="connsiteX9-1459" fmla="*/ 7444 w 10000"/>
                  <a:gd name="connsiteY9-1460" fmla="*/ 2845 h 10000"/>
                  <a:gd name="connsiteX10-1461" fmla="*/ 8680 w 10000"/>
                  <a:gd name="connsiteY10-1462" fmla="*/ 2808 h 10000"/>
                  <a:gd name="connsiteX11-1463" fmla="*/ 8873 w 10000"/>
                  <a:gd name="connsiteY11-1464" fmla="*/ 3799 h 10000"/>
                  <a:gd name="connsiteX12-1465" fmla="*/ 8568 w 10000"/>
                  <a:gd name="connsiteY12-1466" fmla="*/ 4203 h 10000"/>
                  <a:gd name="connsiteX13-1467" fmla="*/ 7941 w 10000"/>
                  <a:gd name="connsiteY13-1468" fmla="*/ 4184 h 10000"/>
                  <a:gd name="connsiteX14-1469" fmla="*/ 7748 w 10000"/>
                  <a:gd name="connsiteY14-1470" fmla="*/ 4276 h 10000"/>
                  <a:gd name="connsiteX15-1471" fmla="*/ 7829 w 10000"/>
                  <a:gd name="connsiteY15-1472" fmla="*/ 4496 h 10000"/>
                  <a:gd name="connsiteX16-1473" fmla="*/ 8664 w 10000"/>
                  <a:gd name="connsiteY16-1474" fmla="*/ 4514 h 10000"/>
                  <a:gd name="connsiteX17-1475" fmla="*/ 9163 w 10000"/>
                  <a:gd name="connsiteY17-1476" fmla="*/ 3928 h 10000"/>
                  <a:gd name="connsiteX18-1477" fmla="*/ 8857 w 10000"/>
                  <a:gd name="connsiteY18-1478" fmla="*/ 2533 h 10000"/>
                  <a:gd name="connsiteX19-1479" fmla="*/ 7637 w 10000"/>
                  <a:gd name="connsiteY19-1480" fmla="*/ 2350 h 10000"/>
                  <a:gd name="connsiteX20-1481" fmla="*/ 6720 w 10000"/>
                  <a:gd name="connsiteY20-1482" fmla="*/ 1360 h 10000"/>
                  <a:gd name="connsiteX21-1483" fmla="*/ 5627 w 10000"/>
                  <a:gd name="connsiteY21-1484" fmla="*/ 1470 h 10000"/>
                  <a:gd name="connsiteX22-1485" fmla="*/ 4390 w 10000"/>
                  <a:gd name="connsiteY22-1486" fmla="*/ 902 h 10000"/>
                  <a:gd name="connsiteX23-1487" fmla="*/ 3442 w 10000"/>
                  <a:gd name="connsiteY23-1488" fmla="*/ 1543 h 10000"/>
                  <a:gd name="connsiteX24-1489" fmla="*/ 3201 w 10000"/>
                  <a:gd name="connsiteY24-1490" fmla="*/ 2277 h 10000"/>
                  <a:gd name="connsiteX25-1491" fmla="*/ 1578 w 10000"/>
                  <a:gd name="connsiteY25-1492" fmla="*/ 2771 h 10000"/>
                  <a:gd name="connsiteX26-1493" fmla="*/ 1257 w 10000"/>
                  <a:gd name="connsiteY26-1494" fmla="*/ 4203 h 10000"/>
                  <a:gd name="connsiteX27-1495" fmla="*/ 902 w 10000"/>
                  <a:gd name="connsiteY27-1496" fmla="*/ 5486 h 10000"/>
                  <a:gd name="connsiteX28-1497" fmla="*/ 1417 w 10000"/>
                  <a:gd name="connsiteY28-1498" fmla="*/ 6294 h 10000"/>
                  <a:gd name="connsiteX29-1499" fmla="*/ 2670 w 10000"/>
                  <a:gd name="connsiteY29-1500" fmla="*/ 6129 h 10000"/>
                  <a:gd name="connsiteX30-1501" fmla="*/ 4518 w 10000"/>
                  <a:gd name="connsiteY30-1502" fmla="*/ 6092 h 10000"/>
                  <a:gd name="connsiteX31-1503" fmla="*/ 5531 w 10000"/>
                  <a:gd name="connsiteY31-1504" fmla="*/ 6642 h 10000"/>
                  <a:gd name="connsiteX32-1505" fmla="*/ 5611 w 10000"/>
                  <a:gd name="connsiteY32-1506" fmla="*/ 6642 h 10000"/>
                  <a:gd name="connsiteX33-1507" fmla="*/ 6093 w 10000"/>
                  <a:gd name="connsiteY33-1508" fmla="*/ 6129 h 10000"/>
                  <a:gd name="connsiteX34-1509" fmla="*/ 6013 w 10000"/>
                  <a:gd name="connsiteY34-1510" fmla="*/ 5907 h 10000"/>
                  <a:gd name="connsiteX35-1511" fmla="*/ 5820 w 10000"/>
                  <a:gd name="connsiteY35-1512" fmla="*/ 5981 h 10000"/>
                  <a:gd name="connsiteX36-1513" fmla="*/ 5547 w 10000"/>
                  <a:gd name="connsiteY36-1514" fmla="*/ 6312 h 10000"/>
                  <a:gd name="connsiteX37-1515" fmla="*/ 4695 w 10000"/>
                  <a:gd name="connsiteY37-1516" fmla="*/ 5834 h 10000"/>
                  <a:gd name="connsiteX38-1517" fmla="*/ 2510 w 10000"/>
                  <a:gd name="connsiteY38-1518" fmla="*/ 5852 h 10000"/>
                  <a:gd name="connsiteX39-1519" fmla="*/ 1545 w 10000"/>
                  <a:gd name="connsiteY39-1520" fmla="*/ 5981 h 10000"/>
                  <a:gd name="connsiteX40-1521" fmla="*/ 1208 w 10000"/>
                  <a:gd name="connsiteY40-1522" fmla="*/ 5431 h 10000"/>
                  <a:gd name="connsiteX41-1523" fmla="*/ 1514 w 10000"/>
                  <a:gd name="connsiteY41-1524" fmla="*/ 4386 h 10000"/>
                  <a:gd name="connsiteX42-1525" fmla="*/ 1561 w 10000"/>
                  <a:gd name="connsiteY42-1526" fmla="*/ 4203 h 10000"/>
                  <a:gd name="connsiteX43-1527" fmla="*/ 1787 w 10000"/>
                  <a:gd name="connsiteY43-1528" fmla="*/ 2991 h 10000"/>
                  <a:gd name="connsiteX44-1529" fmla="*/ 3136 w 10000"/>
                  <a:gd name="connsiteY44-1530" fmla="*/ 2606 h 10000"/>
                  <a:gd name="connsiteX45-1531" fmla="*/ 3876 w 10000"/>
                  <a:gd name="connsiteY45-1532" fmla="*/ 3799 h 10000"/>
                  <a:gd name="connsiteX46-1533" fmla="*/ 2703 w 10000"/>
                  <a:gd name="connsiteY46-1534" fmla="*/ 4569 h 10000"/>
                  <a:gd name="connsiteX47-1535" fmla="*/ 2719 w 10000"/>
                  <a:gd name="connsiteY47-1536" fmla="*/ 4808 h 10000"/>
                  <a:gd name="connsiteX48-1537" fmla="*/ 2927 w 10000"/>
                  <a:gd name="connsiteY48-1538" fmla="*/ 4771 h 10000"/>
                  <a:gd name="connsiteX49-1539" fmla="*/ 4744 w 10000"/>
                  <a:gd name="connsiteY49-1540" fmla="*/ 4423 h 10000"/>
                  <a:gd name="connsiteX50-1541" fmla="*/ 4937 w 10000"/>
                  <a:gd name="connsiteY50-1542" fmla="*/ 4423 h 10000"/>
                  <a:gd name="connsiteX51-1543" fmla="*/ 5804 w 10000"/>
                  <a:gd name="connsiteY51-1544" fmla="*/ 4184 h 10000"/>
                  <a:gd name="connsiteX52-1545" fmla="*/ 6383 w 10000"/>
                  <a:gd name="connsiteY52-1546" fmla="*/ 4973 h 10000"/>
                  <a:gd name="connsiteX53-1547" fmla="*/ 6512 w 10000"/>
                  <a:gd name="connsiteY53-1548" fmla="*/ 5119 h 10000"/>
                  <a:gd name="connsiteX54-1549" fmla="*/ 7572 w 10000"/>
                  <a:gd name="connsiteY54-1550" fmla="*/ 6532 h 10000"/>
                  <a:gd name="connsiteX55-1551" fmla="*/ 7209 w 10000"/>
                  <a:gd name="connsiteY55-1552" fmla="*/ 7879 h 10000"/>
                  <a:gd name="connsiteX56-1553" fmla="*/ 5483 w 10000"/>
                  <a:gd name="connsiteY56-1554" fmla="*/ 8218 h 10000"/>
                  <a:gd name="connsiteX57-1555" fmla="*/ 5467 w 10000"/>
                  <a:gd name="connsiteY57-1556" fmla="*/ 8273 h 10000"/>
                  <a:gd name="connsiteX58-1557" fmla="*/ 3490 w 10000"/>
                  <a:gd name="connsiteY58-1558" fmla="*/ 8053 h 10000"/>
                  <a:gd name="connsiteX59-1559" fmla="*/ 3345 w 10000"/>
                  <a:gd name="connsiteY59-1560" fmla="*/ 7357 h 10000"/>
                  <a:gd name="connsiteX60-1561" fmla="*/ 3586 w 10000"/>
                  <a:gd name="connsiteY60-1562" fmla="*/ 7082 h 10000"/>
                  <a:gd name="connsiteX61-1563" fmla="*/ 3683 w 10000"/>
                  <a:gd name="connsiteY61-1564" fmla="*/ 6880 h 10000"/>
                  <a:gd name="connsiteX62-1565" fmla="*/ 3490 w 10000"/>
                  <a:gd name="connsiteY62-1566" fmla="*/ 6770 h 10000"/>
                  <a:gd name="connsiteX63-1567" fmla="*/ 3072 w 10000"/>
                  <a:gd name="connsiteY63-1568" fmla="*/ 7247 h 10000"/>
                  <a:gd name="connsiteX64-1569" fmla="*/ 3249 w 10000"/>
                  <a:gd name="connsiteY64-1570" fmla="*/ 8255 h 10000"/>
                  <a:gd name="connsiteX65-1571" fmla="*/ 3249 w 10000"/>
                  <a:gd name="connsiteY65-1572" fmla="*/ 8273 h 10000"/>
                  <a:gd name="connsiteX66-1573" fmla="*/ 4680 w 10000"/>
                  <a:gd name="connsiteY66-1574" fmla="*/ 8825 h 10000"/>
                  <a:gd name="connsiteX67-1575" fmla="*/ 5354 w 10000"/>
                  <a:gd name="connsiteY67-1576" fmla="*/ 8677 h 10000"/>
                  <a:gd name="connsiteX68-1577" fmla="*/ 3393 w 10000"/>
                  <a:gd name="connsiteY68-1578" fmla="*/ 9998 h 10000"/>
                  <a:gd name="connsiteX69-1579" fmla="*/ 2253 w 10000"/>
                  <a:gd name="connsiteY69-1580" fmla="*/ 9228 h 10000"/>
                  <a:gd name="connsiteX70-1581" fmla="*/ 1224 w 10000"/>
                  <a:gd name="connsiteY70-1582" fmla="*/ 7137 h 10000"/>
                  <a:gd name="connsiteX71-1583" fmla="*/ 3 w 10000"/>
                  <a:gd name="connsiteY71-1584" fmla="*/ 4954 h 10000"/>
                  <a:gd name="connsiteX0-1585" fmla="*/ 3 w 10000"/>
                  <a:gd name="connsiteY0-1586" fmla="*/ 4954 h 10000"/>
                  <a:gd name="connsiteX1-1587" fmla="*/ 726 w 10000"/>
                  <a:gd name="connsiteY1-1588" fmla="*/ 3028 h 10000"/>
                  <a:gd name="connsiteX2-1589" fmla="*/ 1337 w 10000"/>
                  <a:gd name="connsiteY2-1590" fmla="*/ 1635 h 10000"/>
                  <a:gd name="connsiteX3-1591" fmla="*/ 3233 w 10000"/>
                  <a:gd name="connsiteY3-1592" fmla="*/ 773 h 10000"/>
                  <a:gd name="connsiteX4-1593" fmla="*/ 5997 w 10000"/>
                  <a:gd name="connsiteY4-1594" fmla="*/ 424 h 10000"/>
                  <a:gd name="connsiteX5-1595" fmla="*/ 8488 w 10000"/>
                  <a:gd name="connsiteY5-1596" fmla="*/ 1452 h 10000"/>
                  <a:gd name="connsiteX6-1597" fmla="*/ 9693 w 10000"/>
                  <a:gd name="connsiteY6-1598" fmla="*/ 4661 h 10000"/>
                  <a:gd name="connsiteX7-1599" fmla="*/ 7765 w 10000"/>
                  <a:gd name="connsiteY7-1600" fmla="*/ 5852 h 10000"/>
                  <a:gd name="connsiteX8-1601" fmla="*/ 6752 w 10000"/>
                  <a:gd name="connsiteY8-1602" fmla="*/ 4844 h 10000"/>
                  <a:gd name="connsiteX9-1603" fmla="*/ 7444 w 10000"/>
                  <a:gd name="connsiteY9-1604" fmla="*/ 2845 h 10000"/>
                  <a:gd name="connsiteX10-1605" fmla="*/ 8680 w 10000"/>
                  <a:gd name="connsiteY10-1606" fmla="*/ 2808 h 10000"/>
                  <a:gd name="connsiteX11-1607" fmla="*/ 8873 w 10000"/>
                  <a:gd name="connsiteY11-1608" fmla="*/ 3799 h 10000"/>
                  <a:gd name="connsiteX12-1609" fmla="*/ 8568 w 10000"/>
                  <a:gd name="connsiteY12-1610" fmla="*/ 4203 h 10000"/>
                  <a:gd name="connsiteX13-1611" fmla="*/ 7941 w 10000"/>
                  <a:gd name="connsiteY13-1612" fmla="*/ 4184 h 10000"/>
                  <a:gd name="connsiteX14-1613" fmla="*/ 7748 w 10000"/>
                  <a:gd name="connsiteY14-1614" fmla="*/ 4276 h 10000"/>
                  <a:gd name="connsiteX15-1615" fmla="*/ 7829 w 10000"/>
                  <a:gd name="connsiteY15-1616" fmla="*/ 4496 h 10000"/>
                  <a:gd name="connsiteX16-1617" fmla="*/ 8664 w 10000"/>
                  <a:gd name="connsiteY16-1618" fmla="*/ 4514 h 10000"/>
                  <a:gd name="connsiteX17-1619" fmla="*/ 9163 w 10000"/>
                  <a:gd name="connsiteY17-1620" fmla="*/ 3928 h 10000"/>
                  <a:gd name="connsiteX18-1621" fmla="*/ 8857 w 10000"/>
                  <a:gd name="connsiteY18-1622" fmla="*/ 2533 h 10000"/>
                  <a:gd name="connsiteX19-1623" fmla="*/ 7637 w 10000"/>
                  <a:gd name="connsiteY19-1624" fmla="*/ 2350 h 10000"/>
                  <a:gd name="connsiteX20-1625" fmla="*/ 6720 w 10000"/>
                  <a:gd name="connsiteY20-1626" fmla="*/ 1360 h 10000"/>
                  <a:gd name="connsiteX21-1627" fmla="*/ 5627 w 10000"/>
                  <a:gd name="connsiteY21-1628" fmla="*/ 1470 h 10000"/>
                  <a:gd name="connsiteX22-1629" fmla="*/ 4390 w 10000"/>
                  <a:gd name="connsiteY22-1630" fmla="*/ 902 h 10000"/>
                  <a:gd name="connsiteX23-1631" fmla="*/ 3442 w 10000"/>
                  <a:gd name="connsiteY23-1632" fmla="*/ 1543 h 10000"/>
                  <a:gd name="connsiteX24-1633" fmla="*/ 3201 w 10000"/>
                  <a:gd name="connsiteY24-1634" fmla="*/ 2277 h 10000"/>
                  <a:gd name="connsiteX25-1635" fmla="*/ 1578 w 10000"/>
                  <a:gd name="connsiteY25-1636" fmla="*/ 2771 h 10000"/>
                  <a:gd name="connsiteX26-1637" fmla="*/ 1257 w 10000"/>
                  <a:gd name="connsiteY26-1638" fmla="*/ 4203 h 10000"/>
                  <a:gd name="connsiteX27-1639" fmla="*/ 902 w 10000"/>
                  <a:gd name="connsiteY27-1640" fmla="*/ 5486 h 10000"/>
                  <a:gd name="connsiteX28-1641" fmla="*/ 1417 w 10000"/>
                  <a:gd name="connsiteY28-1642" fmla="*/ 6294 h 10000"/>
                  <a:gd name="connsiteX29-1643" fmla="*/ 2670 w 10000"/>
                  <a:gd name="connsiteY29-1644" fmla="*/ 6129 h 10000"/>
                  <a:gd name="connsiteX30-1645" fmla="*/ 4518 w 10000"/>
                  <a:gd name="connsiteY30-1646" fmla="*/ 6092 h 10000"/>
                  <a:gd name="connsiteX31-1647" fmla="*/ 5531 w 10000"/>
                  <a:gd name="connsiteY31-1648" fmla="*/ 6642 h 10000"/>
                  <a:gd name="connsiteX32-1649" fmla="*/ 5611 w 10000"/>
                  <a:gd name="connsiteY32-1650" fmla="*/ 6642 h 10000"/>
                  <a:gd name="connsiteX33-1651" fmla="*/ 6093 w 10000"/>
                  <a:gd name="connsiteY33-1652" fmla="*/ 6129 h 10000"/>
                  <a:gd name="connsiteX34-1653" fmla="*/ 6013 w 10000"/>
                  <a:gd name="connsiteY34-1654" fmla="*/ 5907 h 10000"/>
                  <a:gd name="connsiteX35-1655" fmla="*/ 5820 w 10000"/>
                  <a:gd name="connsiteY35-1656" fmla="*/ 5981 h 10000"/>
                  <a:gd name="connsiteX36-1657" fmla="*/ 5547 w 10000"/>
                  <a:gd name="connsiteY36-1658" fmla="*/ 6312 h 10000"/>
                  <a:gd name="connsiteX37-1659" fmla="*/ 4695 w 10000"/>
                  <a:gd name="connsiteY37-1660" fmla="*/ 5834 h 10000"/>
                  <a:gd name="connsiteX38-1661" fmla="*/ 2510 w 10000"/>
                  <a:gd name="connsiteY38-1662" fmla="*/ 5852 h 10000"/>
                  <a:gd name="connsiteX39-1663" fmla="*/ 1545 w 10000"/>
                  <a:gd name="connsiteY39-1664" fmla="*/ 5981 h 10000"/>
                  <a:gd name="connsiteX40-1665" fmla="*/ 1208 w 10000"/>
                  <a:gd name="connsiteY40-1666" fmla="*/ 5431 h 10000"/>
                  <a:gd name="connsiteX41-1667" fmla="*/ 1514 w 10000"/>
                  <a:gd name="connsiteY41-1668" fmla="*/ 4386 h 10000"/>
                  <a:gd name="connsiteX42-1669" fmla="*/ 1561 w 10000"/>
                  <a:gd name="connsiteY42-1670" fmla="*/ 4203 h 10000"/>
                  <a:gd name="connsiteX43-1671" fmla="*/ 1787 w 10000"/>
                  <a:gd name="connsiteY43-1672" fmla="*/ 2991 h 10000"/>
                  <a:gd name="connsiteX44-1673" fmla="*/ 3136 w 10000"/>
                  <a:gd name="connsiteY44-1674" fmla="*/ 2606 h 10000"/>
                  <a:gd name="connsiteX45-1675" fmla="*/ 3876 w 10000"/>
                  <a:gd name="connsiteY45-1676" fmla="*/ 3799 h 10000"/>
                  <a:gd name="connsiteX46-1677" fmla="*/ 2703 w 10000"/>
                  <a:gd name="connsiteY46-1678" fmla="*/ 4569 h 10000"/>
                  <a:gd name="connsiteX47-1679" fmla="*/ 2719 w 10000"/>
                  <a:gd name="connsiteY47-1680" fmla="*/ 4808 h 10000"/>
                  <a:gd name="connsiteX48-1681" fmla="*/ 2927 w 10000"/>
                  <a:gd name="connsiteY48-1682" fmla="*/ 4771 h 10000"/>
                  <a:gd name="connsiteX49-1683" fmla="*/ 4744 w 10000"/>
                  <a:gd name="connsiteY49-1684" fmla="*/ 4423 h 10000"/>
                  <a:gd name="connsiteX50-1685" fmla="*/ 4937 w 10000"/>
                  <a:gd name="connsiteY50-1686" fmla="*/ 4423 h 10000"/>
                  <a:gd name="connsiteX51-1687" fmla="*/ 5804 w 10000"/>
                  <a:gd name="connsiteY51-1688" fmla="*/ 4184 h 10000"/>
                  <a:gd name="connsiteX52-1689" fmla="*/ 6383 w 10000"/>
                  <a:gd name="connsiteY52-1690" fmla="*/ 4973 h 10000"/>
                  <a:gd name="connsiteX53-1691" fmla="*/ 6512 w 10000"/>
                  <a:gd name="connsiteY53-1692" fmla="*/ 5119 h 10000"/>
                  <a:gd name="connsiteX54-1693" fmla="*/ 7572 w 10000"/>
                  <a:gd name="connsiteY54-1694" fmla="*/ 6532 h 10000"/>
                  <a:gd name="connsiteX55-1695" fmla="*/ 7273 w 10000"/>
                  <a:gd name="connsiteY55-1696" fmla="*/ 7747 h 10000"/>
                  <a:gd name="connsiteX56-1697" fmla="*/ 5483 w 10000"/>
                  <a:gd name="connsiteY56-1698" fmla="*/ 8218 h 10000"/>
                  <a:gd name="connsiteX57-1699" fmla="*/ 5467 w 10000"/>
                  <a:gd name="connsiteY57-1700" fmla="*/ 8273 h 10000"/>
                  <a:gd name="connsiteX58-1701" fmla="*/ 3490 w 10000"/>
                  <a:gd name="connsiteY58-1702" fmla="*/ 8053 h 10000"/>
                  <a:gd name="connsiteX59-1703" fmla="*/ 3345 w 10000"/>
                  <a:gd name="connsiteY59-1704" fmla="*/ 7357 h 10000"/>
                  <a:gd name="connsiteX60-1705" fmla="*/ 3586 w 10000"/>
                  <a:gd name="connsiteY60-1706" fmla="*/ 7082 h 10000"/>
                  <a:gd name="connsiteX61-1707" fmla="*/ 3683 w 10000"/>
                  <a:gd name="connsiteY61-1708" fmla="*/ 6880 h 10000"/>
                  <a:gd name="connsiteX62-1709" fmla="*/ 3490 w 10000"/>
                  <a:gd name="connsiteY62-1710" fmla="*/ 6770 h 10000"/>
                  <a:gd name="connsiteX63-1711" fmla="*/ 3072 w 10000"/>
                  <a:gd name="connsiteY63-1712" fmla="*/ 7247 h 10000"/>
                  <a:gd name="connsiteX64-1713" fmla="*/ 3249 w 10000"/>
                  <a:gd name="connsiteY64-1714" fmla="*/ 8255 h 10000"/>
                  <a:gd name="connsiteX65-1715" fmla="*/ 3249 w 10000"/>
                  <a:gd name="connsiteY65-1716" fmla="*/ 8273 h 10000"/>
                  <a:gd name="connsiteX66-1717" fmla="*/ 4680 w 10000"/>
                  <a:gd name="connsiteY66-1718" fmla="*/ 8825 h 10000"/>
                  <a:gd name="connsiteX67-1719" fmla="*/ 5354 w 10000"/>
                  <a:gd name="connsiteY67-1720" fmla="*/ 8677 h 10000"/>
                  <a:gd name="connsiteX68-1721" fmla="*/ 3393 w 10000"/>
                  <a:gd name="connsiteY68-1722" fmla="*/ 9998 h 10000"/>
                  <a:gd name="connsiteX69-1723" fmla="*/ 2253 w 10000"/>
                  <a:gd name="connsiteY69-1724" fmla="*/ 9228 h 10000"/>
                  <a:gd name="connsiteX70-1725" fmla="*/ 1224 w 10000"/>
                  <a:gd name="connsiteY70-1726" fmla="*/ 7137 h 10000"/>
                  <a:gd name="connsiteX71-1727" fmla="*/ 3 w 10000"/>
                  <a:gd name="connsiteY71-1728" fmla="*/ 4954 h 10000"/>
                  <a:gd name="connsiteX0-1729" fmla="*/ 3 w 10000"/>
                  <a:gd name="connsiteY0-1730" fmla="*/ 4954 h 10000"/>
                  <a:gd name="connsiteX1-1731" fmla="*/ 726 w 10000"/>
                  <a:gd name="connsiteY1-1732" fmla="*/ 3028 h 10000"/>
                  <a:gd name="connsiteX2-1733" fmla="*/ 1337 w 10000"/>
                  <a:gd name="connsiteY2-1734" fmla="*/ 1635 h 10000"/>
                  <a:gd name="connsiteX3-1735" fmla="*/ 3233 w 10000"/>
                  <a:gd name="connsiteY3-1736" fmla="*/ 773 h 10000"/>
                  <a:gd name="connsiteX4-1737" fmla="*/ 5997 w 10000"/>
                  <a:gd name="connsiteY4-1738" fmla="*/ 424 h 10000"/>
                  <a:gd name="connsiteX5-1739" fmla="*/ 8488 w 10000"/>
                  <a:gd name="connsiteY5-1740" fmla="*/ 1452 h 10000"/>
                  <a:gd name="connsiteX6-1741" fmla="*/ 9693 w 10000"/>
                  <a:gd name="connsiteY6-1742" fmla="*/ 4661 h 10000"/>
                  <a:gd name="connsiteX7-1743" fmla="*/ 7765 w 10000"/>
                  <a:gd name="connsiteY7-1744" fmla="*/ 5852 h 10000"/>
                  <a:gd name="connsiteX8-1745" fmla="*/ 6752 w 10000"/>
                  <a:gd name="connsiteY8-1746" fmla="*/ 4844 h 10000"/>
                  <a:gd name="connsiteX9-1747" fmla="*/ 7444 w 10000"/>
                  <a:gd name="connsiteY9-1748" fmla="*/ 2845 h 10000"/>
                  <a:gd name="connsiteX10-1749" fmla="*/ 8680 w 10000"/>
                  <a:gd name="connsiteY10-1750" fmla="*/ 2808 h 10000"/>
                  <a:gd name="connsiteX11-1751" fmla="*/ 8873 w 10000"/>
                  <a:gd name="connsiteY11-1752" fmla="*/ 3799 h 10000"/>
                  <a:gd name="connsiteX12-1753" fmla="*/ 8568 w 10000"/>
                  <a:gd name="connsiteY12-1754" fmla="*/ 4203 h 10000"/>
                  <a:gd name="connsiteX13-1755" fmla="*/ 7941 w 10000"/>
                  <a:gd name="connsiteY13-1756" fmla="*/ 4184 h 10000"/>
                  <a:gd name="connsiteX14-1757" fmla="*/ 7748 w 10000"/>
                  <a:gd name="connsiteY14-1758" fmla="*/ 4276 h 10000"/>
                  <a:gd name="connsiteX15-1759" fmla="*/ 7829 w 10000"/>
                  <a:gd name="connsiteY15-1760" fmla="*/ 4496 h 10000"/>
                  <a:gd name="connsiteX16-1761" fmla="*/ 8664 w 10000"/>
                  <a:gd name="connsiteY16-1762" fmla="*/ 4514 h 10000"/>
                  <a:gd name="connsiteX17-1763" fmla="*/ 9163 w 10000"/>
                  <a:gd name="connsiteY17-1764" fmla="*/ 3928 h 10000"/>
                  <a:gd name="connsiteX18-1765" fmla="*/ 8857 w 10000"/>
                  <a:gd name="connsiteY18-1766" fmla="*/ 2533 h 10000"/>
                  <a:gd name="connsiteX19-1767" fmla="*/ 7637 w 10000"/>
                  <a:gd name="connsiteY19-1768" fmla="*/ 2350 h 10000"/>
                  <a:gd name="connsiteX20-1769" fmla="*/ 6720 w 10000"/>
                  <a:gd name="connsiteY20-1770" fmla="*/ 1360 h 10000"/>
                  <a:gd name="connsiteX21-1771" fmla="*/ 5627 w 10000"/>
                  <a:gd name="connsiteY21-1772" fmla="*/ 1470 h 10000"/>
                  <a:gd name="connsiteX22-1773" fmla="*/ 4390 w 10000"/>
                  <a:gd name="connsiteY22-1774" fmla="*/ 902 h 10000"/>
                  <a:gd name="connsiteX23-1775" fmla="*/ 3442 w 10000"/>
                  <a:gd name="connsiteY23-1776" fmla="*/ 1543 h 10000"/>
                  <a:gd name="connsiteX24-1777" fmla="*/ 3201 w 10000"/>
                  <a:gd name="connsiteY24-1778" fmla="*/ 2277 h 10000"/>
                  <a:gd name="connsiteX25-1779" fmla="*/ 1578 w 10000"/>
                  <a:gd name="connsiteY25-1780" fmla="*/ 2771 h 10000"/>
                  <a:gd name="connsiteX26-1781" fmla="*/ 1257 w 10000"/>
                  <a:gd name="connsiteY26-1782" fmla="*/ 4203 h 10000"/>
                  <a:gd name="connsiteX27-1783" fmla="*/ 902 w 10000"/>
                  <a:gd name="connsiteY27-1784" fmla="*/ 5486 h 10000"/>
                  <a:gd name="connsiteX28-1785" fmla="*/ 1417 w 10000"/>
                  <a:gd name="connsiteY28-1786" fmla="*/ 6294 h 10000"/>
                  <a:gd name="connsiteX29-1787" fmla="*/ 2670 w 10000"/>
                  <a:gd name="connsiteY29-1788" fmla="*/ 6129 h 10000"/>
                  <a:gd name="connsiteX30-1789" fmla="*/ 4518 w 10000"/>
                  <a:gd name="connsiteY30-1790" fmla="*/ 6092 h 10000"/>
                  <a:gd name="connsiteX31-1791" fmla="*/ 5531 w 10000"/>
                  <a:gd name="connsiteY31-1792" fmla="*/ 6642 h 10000"/>
                  <a:gd name="connsiteX32-1793" fmla="*/ 5611 w 10000"/>
                  <a:gd name="connsiteY32-1794" fmla="*/ 6642 h 10000"/>
                  <a:gd name="connsiteX33-1795" fmla="*/ 6093 w 10000"/>
                  <a:gd name="connsiteY33-1796" fmla="*/ 6129 h 10000"/>
                  <a:gd name="connsiteX34-1797" fmla="*/ 6013 w 10000"/>
                  <a:gd name="connsiteY34-1798" fmla="*/ 5907 h 10000"/>
                  <a:gd name="connsiteX35-1799" fmla="*/ 5820 w 10000"/>
                  <a:gd name="connsiteY35-1800" fmla="*/ 5981 h 10000"/>
                  <a:gd name="connsiteX36-1801" fmla="*/ 5547 w 10000"/>
                  <a:gd name="connsiteY36-1802" fmla="*/ 6312 h 10000"/>
                  <a:gd name="connsiteX37-1803" fmla="*/ 4695 w 10000"/>
                  <a:gd name="connsiteY37-1804" fmla="*/ 5834 h 10000"/>
                  <a:gd name="connsiteX38-1805" fmla="*/ 2510 w 10000"/>
                  <a:gd name="connsiteY38-1806" fmla="*/ 5852 h 10000"/>
                  <a:gd name="connsiteX39-1807" fmla="*/ 1545 w 10000"/>
                  <a:gd name="connsiteY39-1808" fmla="*/ 5981 h 10000"/>
                  <a:gd name="connsiteX40-1809" fmla="*/ 1208 w 10000"/>
                  <a:gd name="connsiteY40-1810" fmla="*/ 5431 h 10000"/>
                  <a:gd name="connsiteX41-1811" fmla="*/ 1514 w 10000"/>
                  <a:gd name="connsiteY41-1812" fmla="*/ 4386 h 10000"/>
                  <a:gd name="connsiteX42-1813" fmla="*/ 1561 w 10000"/>
                  <a:gd name="connsiteY42-1814" fmla="*/ 4203 h 10000"/>
                  <a:gd name="connsiteX43-1815" fmla="*/ 1787 w 10000"/>
                  <a:gd name="connsiteY43-1816" fmla="*/ 2991 h 10000"/>
                  <a:gd name="connsiteX44-1817" fmla="*/ 3136 w 10000"/>
                  <a:gd name="connsiteY44-1818" fmla="*/ 2606 h 10000"/>
                  <a:gd name="connsiteX45-1819" fmla="*/ 3876 w 10000"/>
                  <a:gd name="connsiteY45-1820" fmla="*/ 3799 h 10000"/>
                  <a:gd name="connsiteX46-1821" fmla="*/ 2703 w 10000"/>
                  <a:gd name="connsiteY46-1822" fmla="*/ 4569 h 10000"/>
                  <a:gd name="connsiteX47-1823" fmla="*/ 2719 w 10000"/>
                  <a:gd name="connsiteY47-1824" fmla="*/ 4808 h 10000"/>
                  <a:gd name="connsiteX48-1825" fmla="*/ 2927 w 10000"/>
                  <a:gd name="connsiteY48-1826" fmla="*/ 4771 h 10000"/>
                  <a:gd name="connsiteX49-1827" fmla="*/ 4744 w 10000"/>
                  <a:gd name="connsiteY49-1828" fmla="*/ 4423 h 10000"/>
                  <a:gd name="connsiteX50-1829" fmla="*/ 4937 w 10000"/>
                  <a:gd name="connsiteY50-1830" fmla="*/ 4423 h 10000"/>
                  <a:gd name="connsiteX51-1831" fmla="*/ 5804 w 10000"/>
                  <a:gd name="connsiteY51-1832" fmla="*/ 4184 h 10000"/>
                  <a:gd name="connsiteX52-1833" fmla="*/ 6383 w 10000"/>
                  <a:gd name="connsiteY52-1834" fmla="*/ 4973 h 10000"/>
                  <a:gd name="connsiteX53-1835" fmla="*/ 6512 w 10000"/>
                  <a:gd name="connsiteY53-1836" fmla="*/ 5119 h 10000"/>
                  <a:gd name="connsiteX54-1837" fmla="*/ 7572 w 10000"/>
                  <a:gd name="connsiteY54-1838" fmla="*/ 6532 h 10000"/>
                  <a:gd name="connsiteX55-1839" fmla="*/ 7273 w 10000"/>
                  <a:gd name="connsiteY55-1840" fmla="*/ 7747 h 10000"/>
                  <a:gd name="connsiteX56-1841" fmla="*/ 5483 w 10000"/>
                  <a:gd name="connsiteY56-1842" fmla="*/ 8218 h 10000"/>
                  <a:gd name="connsiteX57-1843" fmla="*/ 5467 w 10000"/>
                  <a:gd name="connsiteY57-1844" fmla="*/ 8273 h 10000"/>
                  <a:gd name="connsiteX58-1845" fmla="*/ 3490 w 10000"/>
                  <a:gd name="connsiteY58-1846" fmla="*/ 8053 h 10000"/>
                  <a:gd name="connsiteX59-1847" fmla="*/ 3345 w 10000"/>
                  <a:gd name="connsiteY59-1848" fmla="*/ 7357 h 10000"/>
                  <a:gd name="connsiteX60-1849" fmla="*/ 3586 w 10000"/>
                  <a:gd name="connsiteY60-1850" fmla="*/ 7082 h 10000"/>
                  <a:gd name="connsiteX61-1851" fmla="*/ 3683 w 10000"/>
                  <a:gd name="connsiteY61-1852" fmla="*/ 6880 h 10000"/>
                  <a:gd name="connsiteX62-1853" fmla="*/ 3490 w 10000"/>
                  <a:gd name="connsiteY62-1854" fmla="*/ 6770 h 10000"/>
                  <a:gd name="connsiteX63-1855" fmla="*/ 3072 w 10000"/>
                  <a:gd name="connsiteY63-1856" fmla="*/ 7247 h 10000"/>
                  <a:gd name="connsiteX64-1857" fmla="*/ 3249 w 10000"/>
                  <a:gd name="connsiteY64-1858" fmla="*/ 8255 h 10000"/>
                  <a:gd name="connsiteX65-1859" fmla="*/ 3249 w 10000"/>
                  <a:gd name="connsiteY65-1860" fmla="*/ 8273 h 10000"/>
                  <a:gd name="connsiteX66-1861" fmla="*/ 4680 w 10000"/>
                  <a:gd name="connsiteY66-1862" fmla="*/ 8825 h 10000"/>
                  <a:gd name="connsiteX67-1863" fmla="*/ 5354 w 10000"/>
                  <a:gd name="connsiteY67-1864" fmla="*/ 8677 h 10000"/>
                  <a:gd name="connsiteX68-1865" fmla="*/ 3393 w 10000"/>
                  <a:gd name="connsiteY68-1866" fmla="*/ 9998 h 10000"/>
                  <a:gd name="connsiteX69-1867" fmla="*/ 2253 w 10000"/>
                  <a:gd name="connsiteY69-1868" fmla="*/ 9228 h 10000"/>
                  <a:gd name="connsiteX70-1869" fmla="*/ 1224 w 10000"/>
                  <a:gd name="connsiteY70-1870" fmla="*/ 7137 h 10000"/>
                  <a:gd name="connsiteX71-1871" fmla="*/ 3 w 10000"/>
                  <a:gd name="connsiteY71-1872" fmla="*/ 4954 h 10000"/>
                  <a:gd name="connsiteX0-1873" fmla="*/ 3 w 10000"/>
                  <a:gd name="connsiteY0-1874" fmla="*/ 4954 h 10000"/>
                  <a:gd name="connsiteX1-1875" fmla="*/ 726 w 10000"/>
                  <a:gd name="connsiteY1-1876" fmla="*/ 3028 h 10000"/>
                  <a:gd name="connsiteX2-1877" fmla="*/ 1337 w 10000"/>
                  <a:gd name="connsiteY2-1878" fmla="*/ 1635 h 10000"/>
                  <a:gd name="connsiteX3-1879" fmla="*/ 3233 w 10000"/>
                  <a:gd name="connsiteY3-1880" fmla="*/ 773 h 10000"/>
                  <a:gd name="connsiteX4-1881" fmla="*/ 5997 w 10000"/>
                  <a:gd name="connsiteY4-1882" fmla="*/ 424 h 10000"/>
                  <a:gd name="connsiteX5-1883" fmla="*/ 8488 w 10000"/>
                  <a:gd name="connsiteY5-1884" fmla="*/ 1452 h 10000"/>
                  <a:gd name="connsiteX6-1885" fmla="*/ 9693 w 10000"/>
                  <a:gd name="connsiteY6-1886" fmla="*/ 4661 h 10000"/>
                  <a:gd name="connsiteX7-1887" fmla="*/ 7765 w 10000"/>
                  <a:gd name="connsiteY7-1888" fmla="*/ 5852 h 10000"/>
                  <a:gd name="connsiteX8-1889" fmla="*/ 6752 w 10000"/>
                  <a:gd name="connsiteY8-1890" fmla="*/ 4844 h 10000"/>
                  <a:gd name="connsiteX9-1891" fmla="*/ 7444 w 10000"/>
                  <a:gd name="connsiteY9-1892" fmla="*/ 2845 h 10000"/>
                  <a:gd name="connsiteX10-1893" fmla="*/ 8680 w 10000"/>
                  <a:gd name="connsiteY10-1894" fmla="*/ 2808 h 10000"/>
                  <a:gd name="connsiteX11-1895" fmla="*/ 8873 w 10000"/>
                  <a:gd name="connsiteY11-1896" fmla="*/ 3799 h 10000"/>
                  <a:gd name="connsiteX12-1897" fmla="*/ 8568 w 10000"/>
                  <a:gd name="connsiteY12-1898" fmla="*/ 4203 h 10000"/>
                  <a:gd name="connsiteX13-1899" fmla="*/ 7941 w 10000"/>
                  <a:gd name="connsiteY13-1900" fmla="*/ 4184 h 10000"/>
                  <a:gd name="connsiteX14-1901" fmla="*/ 7748 w 10000"/>
                  <a:gd name="connsiteY14-1902" fmla="*/ 4276 h 10000"/>
                  <a:gd name="connsiteX15-1903" fmla="*/ 7829 w 10000"/>
                  <a:gd name="connsiteY15-1904" fmla="*/ 4496 h 10000"/>
                  <a:gd name="connsiteX16-1905" fmla="*/ 8664 w 10000"/>
                  <a:gd name="connsiteY16-1906" fmla="*/ 4514 h 10000"/>
                  <a:gd name="connsiteX17-1907" fmla="*/ 9163 w 10000"/>
                  <a:gd name="connsiteY17-1908" fmla="*/ 3928 h 10000"/>
                  <a:gd name="connsiteX18-1909" fmla="*/ 8857 w 10000"/>
                  <a:gd name="connsiteY18-1910" fmla="*/ 2533 h 10000"/>
                  <a:gd name="connsiteX19-1911" fmla="*/ 7637 w 10000"/>
                  <a:gd name="connsiteY19-1912" fmla="*/ 2350 h 10000"/>
                  <a:gd name="connsiteX20-1913" fmla="*/ 6720 w 10000"/>
                  <a:gd name="connsiteY20-1914" fmla="*/ 1360 h 10000"/>
                  <a:gd name="connsiteX21-1915" fmla="*/ 5627 w 10000"/>
                  <a:gd name="connsiteY21-1916" fmla="*/ 1470 h 10000"/>
                  <a:gd name="connsiteX22-1917" fmla="*/ 4390 w 10000"/>
                  <a:gd name="connsiteY22-1918" fmla="*/ 902 h 10000"/>
                  <a:gd name="connsiteX23-1919" fmla="*/ 3442 w 10000"/>
                  <a:gd name="connsiteY23-1920" fmla="*/ 1543 h 10000"/>
                  <a:gd name="connsiteX24-1921" fmla="*/ 3201 w 10000"/>
                  <a:gd name="connsiteY24-1922" fmla="*/ 2277 h 10000"/>
                  <a:gd name="connsiteX25-1923" fmla="*/ 1578 w 10000"/>
                  <a:gd name="connsiteY25-1924" fmla="*/ 2771 h 10000"/>
                  <a:gd name="connsiteX26-1925" fmla="*/ 1257 w 10000"/>
                  <a:gd name="connsiteY26-1926" fmla="*/ 4203 h 10000"/>
                  <a:gd name="connsiteX27-1927" fmla="*/ 902 w 10000"/>
                  <a:gd name="connsiteY27-1928" fmla="*/ 5486 h 10000"/>
                  <a:gd name="connsiteX28-1929" fmla="*/ 1417 w 10000"/>
                  <a:gd name="connsiteY28-1930" fmla="*/ 6294 h 10000"/>
                  <a:gd name="connsiteX29-1931" fmla="*/ 2670 w 10000"/>
                  <a:gd name="connsiteY29-1932" fmla="*/ 6129 h 10000"/>
                  <a:gd name="connsiteX30-1933" fmla="*/ 4518 w 10000"/>
                  <a:gd name="connsiteY30-1934" fmla="*/ 6092 h 10000"/>
                  <a:gd name="connsiteX31-1935" fmla="*/ 5531 w 10000"/>
                  <a:gd name="connsiteY31-1936" fmla="*/ 6642 h 10000"/>
                  <a:gd name="connsiteX32-1937" fmla="*/ 5611 w 10000"/>
                  <a:gd name="connsiteY32-1938" fmla="*/ 6642 h 10000"/>
                  <a:gd name="connsiteX33-1939" fmla="*/ 6093 w 10000"/>
                  <a:gd name="connsiteY33-1940" fmla="*/ 6129 h 10000"/>
                  <a:gd name="connsiteX34-1941" fmla="*/ 6013 w 10000"/>
                  <a:gd name="connsiteY34-1942" fmla="*/ 5907 h 10000"/>
                  <a:gd name="connsiteX35-1943" fmla="*/ 5820 w 10000"/>
                  <a:gd name="connsiteY35-1944" fmla="*/ 5981 h 10000"/>
                  <a:gd name="connsiteX36-1945" fmla="*/ 5547 w 10000"/>
                  <a:gd name="connsiteY36-1946" fmla="*/ 6312 h 10000"/>
                  <a:gd name="connsiteX37-1947" fmla="*/ 4695 w 10000"/>
                  <a:gd name="connsiteY37-1948" fmla="*/ 5834 h 10000"/>
                  <a:gd name="connsiteX38-1949" fmla="*/ 2510 w 10000"/>
                  <a:gd name="connsiteY38-1950" fmla="*/ 5852 h 10000"/>
                  <a:gd name="connsiteX39-1951" fmla="*/ 1545 w 10000"/>
                  <a:gd name="connsiteY39-1952" fmla="*/ 5981 h 10000"/>
                  <a:gd name="connsiteX40-1953" fmla="*/ 1208 w 10000"/>
                  <a:gd name="connsiteY40-1954" fmla="*/ 5431 h 10000"/>
                  <a:gd name="connsiteX41-1955" fmla="*/ 1514 w 10000"/>
                  <a:gd name="connsiteY41-1956" fmla="*/ 4386 h 10000"/>
                  <a:gd name="connsiteX42-1957" fmla="*/ 1561 w 10000"/>
                  <a:gd name="connsiteY42-1958" fmla="*/ 4203 h 10000"/>
                  <a:gd name="connsiteX43-1959" fmla="*/ 1787 w 10000"/>
                  <a:gd name="connsiteY43-1960" fmla="*/ 2991 h 10000"/>
                  <a:gd name="connsiteX44-1961" fmla="*/ 3136 w 10000"/>
                  <a:gd name="connsiteY44-1962" fmla="*/ 2606 h 10000"/>
                  <a:gd name="connsiteX45-1963" fmla="*/ 3876 w 10000"/>
                  <a:gd name="connsiteY45-1964" fmla="*/ 3799 h 10000"/>
                  <a:gd name="connsiteX46-1965" fmla="*/ 2703 w 10000"/>
                  <a:gd name="connsiteY46-1966" fmla="*/ 4569 h 10000"/>
                  <a:gd name="connsiteX47-1967" fmla="*/ 2719 w 10000"/>
                  <a:gd name="connsiteY47-1968" fmla="*/ 4808 h 10000"/>
                  <a:gd name="connsiteX48-1969" fmla="*/ 2927 w 10000"/>
                  <a:gd name="connsiteY48-1970" fmla="*/ 4771 h 10000"/>
                  <a:gd name="connsiteX49-1971" fmla="*/ 4744 w 10000"/>
                  <a:gd name="connsiteY49-1972" fmla="*/ 4423 h 10000"/>
                  <a:gd name="connsiteX50-1973" fmla="*/ 4937 w 10000"/>
                  <a:gd name="connsiteY50-1974" fmla="*/ 4423 h 10000"/>
                  <a:gd name="connsiteX51-1975" fmla="*/ 5804 w 10000"/>
                  <a:gd name="connsiteY51-1976" fmla="*/ 4184 h 10000"/>
                  <a:gd name="connsiteX52-1977" fmla="*/ 6383 w 10000"/>
                  <a:gd name="connsiteY52-1978" fmla="*/ 4973 h 10000"/>
                  <a:gd name="connsiteX53-1979" fmla="*/ 6512 w 10000"/>
                  <a:gd name="connsiteY53-1980" fmla="*/ 5119 h 10000"/>
                  <a:gd name="connsiteX54-1981" fmla="*/ 7572 w 10000"/>
                  <a:gd name="connsiteY54-1982" fmla="*/ 6532 h 10000"/>
                  <a:gd name="connsiteX55-1983" fmla="*/ 7196 w 10000"/>
                  <a:gd name="connsiteY55-1984" fmla="*/ 7806 h 10000"/>
                  <a:gd name="connsiteX56-1985" fmla="*/ 5483 w 10000"/>
                  <a:gd name="connsiteY56-1986" fmla="*/ 8218 h 10000"/>
                  <a:gd name="connsiteX57-1987" fmla="*/ 5467 w 10000"/>
                  <a:gd name="connsiteY57-1988" fmla="*/ 8273 h 10000"/>
                  <a:gd name="connsiteX58-1989" fmla="*/ 3490 w 10000"/>
                  <a:gd name="connsiteY58-1990" fmla="*/ 8053 h 10000"/>
                  <a:gd name="connsiteX59-1991" fmla="*/ 3345 w 10000"/>
                  <a:gd name="connsiteY59-1992" fmla="*/ 7357 h 10000"/>
                  <a:gd name="connsiteX60-1993" fmla="*/ 3586 w 10000"/>
                  <a:gd name="connsiteY60-1994" fmla="*/ 7082 h 10000"/>
                  <a:gd name="connsiteX61-1995" fmla="*/ 3683 w 10000"/>
                  <a:gd name="connsiteY61-1996" fmla="*/ 6880 h 10000"/>
                  <a:gd name="connsiteX62-1997" fmla="*/ 3490 w 10000"/>
                  <a:gd name="connsiteY62-1998" fmla="*/ 6770 h 10000"/>
                  <a:gd name="connsiteX63-1999" fmla="*/ 3072 w 10000"/>
                  <a:gd name="connsiteY63-2000" fmla="*/ 7247 h 10000"/>
                  <a:gd name="connsiteX64-2001" fmla="*/ 3249 w 10000"/>
                  <a:gd name="connsiteY64-2002" fmla="*/ 8255 h 10000"/>
                  <a:gd name="connsiteX65-2003" fmla="*/ 3249 w 10000"/>
                  <a:gd name="connsiteY65-2004" fmla="*/ 8273 h 10000"/>
                  <a:gd name="connsiteX66-2005" fmla="*/ 4680 w 10000"/>
                  <a:gd name="connsiteY66-2006" fmla="*/ 8825 h 10000"/>
                  <a:gd name="connsiteX67-2007" fmla="*/ 5354 w 10000"/>
                  <a:gd name="connsiteY67-2008" fmla="*/ 8677 h 10000"/>
                  <a:gd name="connsiteX68-2009" fmla="*/ 3393 w 10000"/>
                  <a:gd name="connsiteY68-2010" fmla="*/ 9998 h 10000"/>
                  <a:gd name="connsiteX69-2011" fmla="*/ 2253 w 10000"/>
                  <a:gd name="connsiteY69-2012" fmla="*/ 9228 h 10000"/>
                  <a:gd name="connsiteX70-2013" fmla="*/ 1224 w 10000"/>
                  <a:gd name="connsiteY70-2014" fmla="*/ 7137 h 10000"/>
                  <a:gd name="connsiteX71-2015" fmla="*/ 3 w 10000"/>
                  <a:gd name="connsiteY71-2016" fmla="*/ 4954 h 10000"/>
                  <a:gd name="connsiteX0-2017" fmla="*/ 3 w 10000"/>
                  <a:gd name="connsiteY0-2018" fmla="*/ 4954 h 10000"/>
                  <a:gd name="connsiteX1-2019" fmla="*/ 726 w 10000"/>
                  <a:gd name="connsiteY1-2020" fmla="*/ 3028 h 10000"/>
                  <a:gd name="connsiteX2-2021" fmla="*/ 1337 w 10000"/>
                  <a:gd name="connsiteY2-2022" fmla="*/ 1635 h 10000"/>
                  <a:gd name="connsiteX3-2023" fmla="*/ 3233 w 10000"/>
                  <a:gd name="connsiteY3-2024" fmla="*/ 773 h 10000"/>
                  <a:gd name="connsiteX4-2025" fmla="*/ 5997 w 10000"/>
                  <a:gd name="connsiteY4-2026" fmla="*/ 424 h 10000"/>
                  <a:gd name="connsiteX5-2027" fmla="*/ 8488 w 10000"/>
                  <a:gd name="connsiteY5-2028" fmla="*/ 1452 h 10000"/>
                  <a:gd name="connsiteX6-2029" fmla="*/ 9693 w 10000"/>
                  <a:gd name="connsiteY6-2030" fmla="*/ 4661 h 10000"/>
                  <a:gd name="connsiteX7-2031" fmla="*/ 7765 w 10000"/>
                  <a:gd name="connsiteY7-2032" fmla="*/ 5852 h 10000"/>
                  <a:gd name="connsiteX8-2033" fmla="*/ 6752 w 10000"/>
                  <a:gd name="connsiteY8-2034" fmla="*/ 4844 h 10000"/>
                  <a:gd name="connsiteX9-2035" fmla="*/ 7444 w 10000"/>
                  <a:gd name="connsiteY9-2036" fmla="*/ 2845 h 10000"/>
                  <a:gd name="connsiteX10-2037" fmla="*/ 8680 w 10000"/>
                  <a:gd name="connsiteY10-2038" fmla="*/ 2808 h 10000"/>
                  <a:gd name="connsiteX11-2039" fmla="*/ 8873 w 10000"/>
                  <a:gd name="connsiteY11-2040" fmla="*/ 3799 h 10000"/>
                  <a:gd name="connsiteX12-2041" fmla="*/ 8568 w 10000"/>
                  <a:gd name="connsiteY12-2042" fmla="*/ 4203 h 10000"/>
                  <a:gd name="connsiteX13-2043" fmla="*/ 7941 w 10000"/>
                  <a:gd name="connsiteY13-2044" fmla="*/ 4184 h 10000"/>
                  <a:gd name="connsiteX14-2045" fmla="*/ 7748 w 10000"/>
                  <a:gd name="connsiteY14-2046" fmla="*/ 4276 h 10000"/>
                  <a:gd name="connsiteX15-2047" fmla="*/ 7829 w 10000"/>
                  <a:gd name="connsiteY15-2048" fmla="*/ 4496 h 10000"/>
                  <a:gd name="connsiteX16-2049" fmla="*/ 8664 w 10000"/>
                  <a:gd name="connsiteY16-2050" fmla="*/ 4514 h 10000"/>
                  <a:gd name="connsiteX17-2051" fmla="*/ 9163 w 10000"/>
                  <a:gd name="connsiteY17-2052" fmla="*/ 3928 h 10000"/>
                  <a:gd name="connsiteX18-2053" fmla="*/ 8857 w 10000"/>
                  <a:gd name="connsiteY18-2054" fmla="*/ 2533 h 10000"/>
                  <a:gd name="connsiteX19-2055" fmla="*/ 7637 w 10000"/>
                  <a:gd name="connsiteY19-2056" fmla="*/ 2350 h 10000"/>
                  <a:gd name="connsiteX20-2057" fmla="*/ 6720 w 10000"/>
                  <a:gd name="connsiteY20-2058" fmla="*/ 1360 h 10000"/>
                  <a:gd name="connsiteX21-2059" fmla="*/ 5627 w 10000"/>
                  <a:gd name="connsiteY21-2060" fmla="*/ 1470 h 10000"/>
                  <a:gd name="connsiteX22-2061" fmla="*/ 4390 w 10000"/>
                  <a:gd name="connsiteY22-2062" fmla="*/ 902 h 10000"/>
                  <a:gd name="connsiteX23-2063" fmla="*/ 3442 w 10000"/>
                  <a:gd name="connsiteY23-2064" fmla="*/ 1543 h 10000"/>
                  <a:gd name="connsiteX24-2065" fmla="*/ 3201 w 10000"/>
                  <a:gd name="connsiteY24-2066" fmla="*/ 2277 h 10000"/>
                  <a:gd name="connsiteX25-2067" fmla="*/ 1578 w 10000"/>
                  <a:gd name="connsiteY25-2068" fmla="*/ 2771 h 10000"/>
                  <a:gd name="connsiteX26-2069" fmla="*/ 1257 w 10000"/>
                  <a:gd name="connsiteY26-2070" fmla="*/ 4203 h 10000"/>
                  <a:gd name="connsiteX27-2071" fmla="*/ 902 w 10000"/>
                  <a:gd name="connsiteY27-2072" fmla="*/ 5486 h 10000"/>
                  <a:gd name="connsiteX28-2073" fmla="*/ 1417 w 10000"/>
                  <a:gd name="connsiteY28-2074" fmla="*/ 6294 h 10000"/>
                  <a:gd name="connsiteX29-2075" fmla="*/ 2670 w 10000"/>
                  <a:gd name="connsiteY29-2076" fmla="*/ 6129 h 10000"/>
                  <a:gd name="connsiteX30-2077" fmla="*/ 4518 w 10000"/>
                  <a:gd name="connsiteY30-2078" fmla="*/ 6092 h 10000"/>
                  <a:gd name="connsiteX31-2079" fmla="*/ 5531 w 10000"/>
                  <a:gd name="connsiteY31-2080" fmla="*/ 6642 h 10000"/>
                  <a:gd name="connsiteX32-2081" fmla="*/ 5611 w 10000"/>
                  <a:gd name="connsiteY32-2082" fmla="*/ 6642 h 10000"/>
                  <a:gd name="connsiteX33-2083" fmla="*/ 6093 w 10000"/>
                  <a:gd name="connsiteY33-2084" fmla="*/ 6129 h 10000"/>
                  <a:gd name="connsiteX34-2085" fmla="*/ 6013 w 10000"/>
                  <a:gd name="connsiteY34-2086" fmla="*/ 5907 h 10000"/>
                  <a:gd name="connsiteX35-2087" fmla="*/ 5820 w 10000"/>
                  <a:gd name="connsiteY35-2088" fmla="*/ 5981 h 10000"/>
                  <a:gd name="connsiteX36-2089" fmla="*/ 5547 w 10000"/>
                  <a:gd name="connsiteY36-2090" fmla="*/ 6312 h 10000"/>
                  <a:gd name="connsiteX37-2091" fmla="*/ 4695 w 10000"/>
                  <a:gd name="connsiteY37-2092" fmla="*/ 5834 h 10000"/>
                  <a:gd name="connsiteX38-2093" fmla="*/ 2510 w 10000"/>
                  <a:gd name="connsiteY38-2094" fmla="*/ 5852 h 10000"/>
                  <a:gd name="connsiteX39-2095" fmla="*/ 1545 w 10000"/>
                  <a:gd name="connsiteY39-2096" fmla="*/ 5981 h 10000"/>
                  <a:gd name="connsiteX40-2097" fmla="*/ 1208 w 10000"/>
                  <a:gd name="connsiteY40-2098" fmla="*/ 5431 h 10000"/>
                  <a:gd name="connsiteX41-2099" fmla="*/ 1514 w 10000"/>
                  <a:gd name="connsiteY41-2100" fmla="*/ 4386 h 10000"/>
                  <a:gd name="connsiteX42-2101" fmla="*/ 1561 w 10000"/>
                  <a:gd name="connsiteY42-2102" fmla="*/ 4203 h 10000"/>
                  <a:gd name="connsiteX43-2103" fmla="*/ 1787 w 10000"/>
                  <a:gd name="connsiteY43-2104" fmla="*/ 2991 h 10000"/>
                  <a:gd name="connsiteX44-2105" fmla="*/ 3136 w 10000"/>
                  <a:gd name="connsiteY44-2106" fmla="*/ 2606 h 10000"/>
                  <a:gd name="connsiteX45-2107" fmla="*/ 3876 w 10000"/>
                  <a:gd name="connsiteY45-2108" fmla="*/ 3799 h 10000"/>
                  <a:gd name="connsiteX46-2109" fmla="*/ 2703 w 10000"/>
                  <a:gd name="connsiteY46-2110" fmla="*/ 4569 h 10000"/>
                  <a:gd name="connsiteX47-2111" fmla="*/ 2719 w 10000"/>
                  <a:gd name="connsiteY47-2112" fmla="*/ 4808 h 10000"/>
                  <a:gd name="connsiteX48-2113" fmla="*/ 2927 w 10000"/>
                  <a:gd name="connsiteY48-2114" fmla="*/ 4771 h 10000"/>
                  <a:gd name="connsiteX49-2115" fmla="*/ 4744 w 10000"/>
                  <a:gd name="connsiteY49-2116" fmla="*/ 4423 h 10000"/>
                  <a:gd name="connsiteX50-2117" fmla="*/ 4937 w 10000"/>
                  <a:gd name="connsiteY50-2118" fmla="*/ 4423 h 10000"/>
                  <a:gd name="connsiteX51-2119" fmla="*/ 5804 w 10000"/>
                  <a:gd name="connsiteY51-2120" fmla="*/ 4184 h 10000"/>
                  <a:gd name="connsiteX52-2121" fmla="*/ 6383 w 10000"/>
                  <a:gd name="connsiteY52-2122" fmla="*/ 4973 h 10000"/>
                  <a:gd name="connsiteX53-2123" fmla="*/ 6512 w 10000"/>
                  <a:gd name="connsiteY53-2124" fmla="*/ 5119 h 10000"/>
                  <a:gd name="connsiteX54-2125" fmla="*/ 7572 w 10000"/>
                  <a:gd name="connsiteY54-2126" fmla="*/ 6532 h 10000"/>
                  <a:gd name="connsiteX55-2127" fmla="*/ 7196 w 10000"/>
                  <a:gd name="connsiteY55-2128" fmla="*/ 7806 h 10000"/>
                  <a:gd name="connsiteX56-2129" fmla="*/ 5483 w 10000"/>
                  <a:gd name="connsiteY56-2130" fmla="*/ 8218 h 10000"/>
                  <a:gd name="connsiteX57-2131" fmla="*/ 5467 w 10000"/>
                  <a:gd name="connsiteY57-2132" fmla="*/ 8273 h 10000"/>
                  <a:gd name="connsiteX58-2133" fmla="*/ 3490 w 10000"/>
                  <a:gd name="connsiteY58-2134" fmla="*/ 8053 h 10000"/>
                  <a:gd name="connsiteX59-2135" fmla="*/ 3345 w 10000"/>
                  <a:gd name="connsiteY59-2136" fmla="*/ 7357 h 10000"/>
                  <a:gd name="connsiteX60-2137" fmla="*/ 3586 w 10000"/>
                  <a:gd name="connsiteY60-2138" fmla="*/ 7082 h 10000"/>
                  <a:gd name="connsiteX61-2139" fmla="*/ 3683 w 10000"/>
                  <a:gd name="connsiteY61-2140" fmla="*/ 6880 h 10000"/>
                  <a:gd name="connsiteX62-2141" fmla="*/ 3490 w 10000"/>
                  <a:gd name="connsiteY62-2142" fmla="*/ 6770 h 10000"/>
                  <a:gd name="connsiteX63-2143" fmla="*/ 3072 w 10000"/>
                  <a:gd name="connsiteY63-2144" fmla="*/ 7247 h 10000"/>
                  <a:gd name="connsiteX64-2145" fmla="*/ 3249 w 10000"/>
                  <a:gd name="connsiteY64-2146" fmla="*/ 8255 h 10000"/>
                  <a:gd name="connsiteX65-2147" fmla="*/ 3249 w 10000"/>
                  <a:gd name="connsiteY65-2148" fmla="*/ 8273 h 10000"/>
                  <a:gd name="connsiteX66-2149" fmla="*/ 4680 w 10000"/>
                  <a:gd name="connsiteY66-2150" fmla="*/ 8825 h 10000"/>
                  <a:gd name="connsiteX67-2151" fmla="*/ 5354 w 10000"/>
                  <a:gd name="connsiteY67-2152" fmla="*/ 8677 h 10000"/>
                  <a:gd name="connsiteX68-2153" fmla="*/ 3393 w 10000"/>
                  <a:gd name="connsiteY68-2154" fmla="*/ 9998 h 10000"/>
                  <a:gd name="connsiteX69-2155" fmla="*/ 2253 w 10000"/>
                  <a:gd name="connsiteY69-2156" fmla="*/ 9228 h 10000"/>
                  <a:gd name="connsiteX70-2157" fmla="*/ 1224 w 10000"/>
                  <a:gd name="connsiteY70-2158" fmla="*/ 7137 h 10000"/>
                  <a:gd name="connsiteX71-2159" fmla="*/ 3 w 10000"/>
                  <a:gd name="connsiteY71-2160" fmla="*/ 4954 h 10000"/>
                  <a:gd name="connsiteX0-2161" fmla="*/ 3 w 10000"/>
                  <a:gd name="connsiteY0-2162" fmla="*/ 4954 h 10000"/>
                  <a:gd name="connsiteX1-2163" fmla="*/ 726 w 10000"/>
                  <a:gd name="connsiteY1-2164" fmla="*/ 3028 h 10000"/>
                  <a:gd name="connsiteX2-2165" fmla="*/ 1337 w 10000"/>
                  <a:gd name="connsiteY2-2166" fmla="*/ 1635 h 10000"/>
                  <a:gd name="connsiteX3-2167" fmla="*/ 3233 w 10000"/>
                  <a:gd name="connsiteY3-2168" fmla="*/ 773 h 10000"/>
                  <a:gd name="connsiteX4-2169" fmla="*/ 5997 w 10000"/>
                  <a:gd name="connsiteY4-2170" fmla="*/ 424 h 10000"/>
                  <a:gd name="connsiteX5-2171" fmla="*/ 8488 w 10000"/>
                  <a:gd name="connsiteY5-2172" fmla="*/ 1452 h 10000"/>
                  <a:gd name="connsiteX6-2173" fmla="*/ 9693 w 10000"/>
                  <a:gd name="connsiteY6-2174" fmla="*/ 4661 h 10000"/>
                  <a:gd name="connsiteX7-2175" fmla="*/ 7765 w 10000"/>
                  <a:gd name="connsiteY7-2176" fmla="*/ 5852 h 10000"/>
                  <a:gd name="connsiteX8-2177" fmla="*/ 6752 w 10000"/>
                  <a:gd name="connsiteY8-2178" fmla="*/ 4844 h 10000"/>
                  <a:gd name="connsiteX9-2179" fmla="*/ 7444 w 10000"/>
                  <a:gd name="connsiteY9-2180" fmla="*/ 2845 h 10000"/>
                  <a:gd name="connsiteX10-2181" fmla="*/ 8680 w 10000"/>
                  <a:gd name="connsiteY10-2182" fmla="*/ 2808 h 10000"/>
                  <a:gd name="connsiteX11-2183" fmla="*/ 8873 w 10000"/>
                  <a:gd name="connsiteY11-2184" fmla="*/ 3799 h 10000"/>
                  <a:gd name="connsiteX12-2185" fmla="*/ 8568 w 10000"/>
                  <a:gd name="connsiteY12-2186" fmla="*/ 4203 h 10000"/>
                  <a:gd name="connsiteX13-2187" fmla="*/ 7941 w 10000"/>
                  <a:gd name="connsiteY13-2188" fmla="*/ 4184 h 10000"/>
                  <a:gd name="connsiteX14-2189" fmla="*/ 7748 w 10000"/>
                  <a:gd name="connsiteY14-2190" fmla="*/ 4276 h 10000"/>
                  <a:gd name="connsiteX15-2191" fmla="*/ 7829 w 10000"/>
                  <a:gd name="connsiteY15-2192" fmla="*/ 4496 h 10000"/>
                  <a:gd name="connsiteX16-2193" fmla="*/ 8664 w 10000"/>
                  <a:gd name="connsiteY16-2194" fmla="*/ 4514 h 10000"/>
                  <a:gd name="connsiteX17-2195" fmla="*/ 9163 w 10000"/>
                  <a:gd name="connsiteY17-2196" fmla="*/ 3928 h 10000"/>
                  <a:gd name="connsiteX18-2197" fmla="*/ 8857 w 10000"/>
                  <a:gd name="connsiteY18-2198" fmla="*/ 2533 h 10000"/>
                  <a:gd name="connsiteX19-2199" fmla="*/ 7637 w 10000"/>
                  <a:gd name="connsiteY19-2200" fmla="*/ 2350 h 10000"/>
                  <a:gd name="connsiteX20-2201" fmla="*/ 6720 w 10000"/>
                  <a:gd name="connsiteY20-2202" fmla="*/ 1360 h 10000"/>
                  <a:gd name="connsiteX21-2203" fmla="*/ 5627 w 10000"/>
                  <a:gd name="connsiteY21-2204" fmla="*/ 1470 h 10000"/>
                  <a:gd name="connsiteX22-2205" fmla="*/ 4390 w 10000"/>
                  <a:gd name="connsiteY22-2206" fmla="*/ 902 h 10000"/>
                  <a:gd name="connsiteX23-2207" fmla="*/ 3442 w 10000"/>
                  <a:gd name="connsiteY23-2208" fmla="*/ 1543 h 10000"/>
                  <a:gd name="connsiteX24-2209" fmla="*/ 3201 w 10000"/>
                  <a:gd name="connsiteY24-2210" fmla="*/ 2277 h 10000"/>
                  <a:gd name="connsiteX25-2211" fmla="*/ 1578 w 10000"/>
                  <a:gd name="connsiteY25-2212" fmla="*/ 2771 h 10000"/>
                  <a:gd name="connsiteX26-2213" fmla="*/ 1257 w 10000"/>
                  <a:gd name="connsiteY26-2214" fmla="*/ 4203 h 10000"/>
                  <a:gd name="connsiteX27-2215" fmla="*/ 902 w 10000"/>
                  <a:gd name="connsiteY27-2216" fmla="*/ 5486 h 10000"/>
                  <a:gd name="connsiteX28-2217" fmla="*/ 1417 w 10000"/>
                  <a:gd name="connsiteY28-2218" fmla="*/ 6294 h 10000"/>
                  <a:gd name="connsiteX29-2219" fmla="*/ 2670 w 10000"/>
                  <a:gd name="connsiteY29-2220" fmla="*/ 6129 h 10000"/>
                  <a:gd name="connsiteX30-2221" fmla="*/ 4518 w 10000"/>
                  <a:gd name="connsiteY30-2222" fmla="*/ 6092 h 10000"/>
                  <a:gd name="connsiteX31-2223" fmla="*/ 5531 w 10000"/>
                  <a:gd name="connsiteY31-2224" fmla="*/ 6642 h 10000"/>
                  <a:gd name="connsiteX32-2225" fmla="*/ 5611 w 10000"/>
                  <a:gd name="connsiteY32-2226" fmla="*/ 6642 h 10000"/>
                  <a:gd name="connsiteX33-2227" fmla="*/ 6093 w 10000"/>
                  <a:gd name="connsiteY33-2228" fmla="*/ 6129 h 10000"/>
                  <a:gd name="connsiteX34-2229" fmla="*/ 6013 w 10000"/>
                  <a:gd name="connsiteY34-2230" fmla="*/ 5907 h 10000"/>
                  <a:gd name="connsiteX35-2231" fmla="*/ 5820 w 10000"/>
                  <a:gd name="connsiteY35-2232" fmla="*/ 5981 h 10000"/>
                  <a:gd name="connsiteX36-2233" fmla="*/ 5547 w 10000"/>
                  <a:gd name="connsiteY36-2234" fmla="*/ 6312 h 10000"/>
                  <a:gd name="connsiteX37-2235" fmla="*/ 4695 w 10000"/>
                  <a:gd name="connsiteY37-2236" fmla="*/ 5834 h 10000"/>
                  <a:gd name="connsiteX38-2237" fmla="*/ 2510 w 10000"/>
                  <a:gd name="connsiteY38-2238" fmla="*/ 5852 h 10000"/>
                  <a:gd name="connsiteX39-2239" fmla="*/ 1545 w 10000"/>
                  <a:gd name="connsiteY39-2240" fmla="*/ 5981 h 10000"/>
                  <a:gd name="connsiteX40-2241" fmla="*/ 1208 w 10000"/>
                  <a:gd name="connsiteY40-2242" fmla="*/ 5431 h 10000"/>
                  <a:gd name="connsiteX41-2243" fmla="*/ 1514 w 10000"/>
                  <a:gd name="connsiteY41-2244" fmla="*/ 4386 h 10000"/>
                  <a:gd name="connsiteX42-2245" fmla="*/ 1561 w 10000"/>
                  <a:gd name="connsiteY42-2246" fmla="*/ 4203 h 10000"/>
                  <a:gd name="connsiteX43-2247" fmla="*/ 1787 w 10000"/>
                  <a:gd name="connsiteY43-2248" fmla="*/ 2991 h 10000"/>
                  <a:gd name="connsiteX44-2249" fmla="*/ 3136 w 10000"/>
                  <a:gd name="connsiteY44-2250" fmla="*/ 2606 h 10000"/>
                  <a:gd name="connsiteX45-2251" fmla="*/ 3876 w 10000"/>
                  <a:gd name="connsiteY45-2252" fmla="*/ 3799 h 10000"/>
                  <a:gd name="connsiteX46-2253" fmla="*/ 2703 w 10000"/>
                  <a:gd name="connsiteY46-2254" fmla="*/ 4569 h 10000"/>
                  <a:gd name="connsiteX47-2255" fmla="*/ 2719 w 10000"/>
                  <a:gd name="connsiteY47-2256" fmla="*/ 4808 h 10000"/>
                  <a:gd name="connsiteX48-2257" fmla="*/ 2927 w 10000"/>
                  <a:gd name="connsiteY48-2258" fmla="*/ 4771 h 10000"/>
                  <a:gd name="connsiteX49-2259" fmla="*/ 4744 w 10000"/>
                  <a:gd name="connsiteY49-2260" fmla="*/ 4423 h 10000"/>
                  <a:gd name="connsiteX50-2261" fmla="*/ 4937 w 10000"/>
                  <a:gd name="connsiteY50-2262" fmla="*/ 4423 h 10000"/>
                  <a:gd name="connsiteX51-2263" fmla="*/ 5804 w 10000"/>
                  <a:gd name="connsiteY51-2264" fmla="*/ 4184 h 10000"/>
                  <a:gd name="connsiteX52-2265" fmla="*/ 6383 w 10000"/>
                  <a:gd name="connsiteY52-2266" fmla="*/ 4973 h 10000"/>
                  <a:gd name="connsiteX53-2267" fmla="*/ 6512 w 10000"/>
                  <a:gd name="connsiteY53-2268" fmla="*/ 5119 h 10000"/>
                  <a:gd name="connsiteX54-2269" fmla="*/ 7572 w 10000"/>
                  <a:gd name="connsiteY54-2270" fmla="*/ 6532 h 10000"/>
                  <a:gd name="connsiteX55-2271" fmla="*/ 7196 w 10000"/>
                  <a:gd name="connsiteY55-2272" fmla="*/ 7806 h 10000"/>
                  <a:gd name="connsiteX56-2273" fmla="*/ 5483 w 10000"/>
                  <a:gd name="connsiteY56-2274" fmla="*/ 8218 h 10000"/>
                  <a:gd name="connsiteX57-2275" fmla="*/ 5467 w 10000"/>
                  <a:gd name="connsiteY57-2276" fmla="*/ 8273 h 10000"/>
                  <a:gd name="connsiteX58-2277" fmla="*/ 3490 w 10000"/>
                  <a:gd name="connsiteY58-2278" fmla="*/ 8053 h 10000"/>
                  <a:gd name="connsiteX59-2279" fmla="*/ 3345 w 10000"/>
                  <a:gd name="connsiteY59-2280" fmla="*/ 7357 h 10000"/>
                  <a:gd name="connsiteX60-2281" fmla="*/ 3586 w 10000"/>
                  <a:gd name="connsiteY60-2282" fmla="*/ 7082 h 10000"/>
                  <a:gd name="connsiteX61-2283" fmla="*/ 3683 w 10000"/>
                  <a:gd name="connsiteY61-2284" fmla="*/ 6880 h 10000"/>
                  <a:gd name="connsiteX62-2285" fmla="*/ 3490 w 10000"/>
                  <a:gd name="connsiteY62-2286" fmla="*/ 6770 h 10000"/>
                  <a:gd name="connsiteX63-2287" fmla="*/ 3072 w 10000"/>
                  <a:gd name="connsiteY63-2288" fmla="*/ 7247 h 10000"/>
                  <a:gd name="connsiteX64-2289" fmla="*/ 3249 w 10000"/>
                  <a:gd name="connsiteY64-2290" fmla="*/ 8255 h 10000"/>
                  <a:gd name="connsiteX65-2291" fmla="*/ 3249 w 10000"/>
                  <a:gd name="connsiteY65-2292" fmla="*/ 8273 h 10000"/>
                  <a:gd name="connsiteX66-2293" fmla="*/ 4680 w 10000"/>
                  <a:gd name="connsiteY66-2294" fmla="*/ 8825 h 10000"/>
                  <a:gd name="connsiteX67-2295" fmla="*/ 5354 w 10000"/>
                  <a:gd name="connsiteY67-2296" fmla="*/ 8677 h 10000"/>
                  <a:gd name="connsiteX68-2297" fmla="*/ 3393 w 10000"/>
                  <a:gd name="connsiteY68-2298" fmla="*/ 9998 h 10000"/>
                  <a:gd name="connsiteX69-2299" fmla="*/ 2253 w 10000"/>
                  <a:gd name="connsiteY69-2300" fmla="*/ 9228 h 10000"/>
                  <a:gd name="connsiteX70-2301" fmla="*/ 1224 w 10000"/>
                  <a:gd name="connsiteY70-2302" fmla="*/ 7137 h 10000"/>
                  <a:gd name="connsiteX71-2303" fmla="*/ 3 w 10000"/>
                  <a:gd name="connsiteY71-2304" fmla="*/ 4954 h 10000"/>
                  <a:gd name="connsiteX0-2305" fmla="*/ 3 w 10000"/>
                  <a:gd name="connsiteY0-2306" fmla="*/ 4954 h 10000"/>
                  <a:gd name="connsiteX1-2307" fmla="*/ 726 w 10000"/>
                  <a:gd name="connsiteY1-2308" fmla="*/ 3028 h 10000"/>
                  <a:gd name="connsiteX2-2309" fmla="*/ 1337 w 10000"/>
                  <a:gd name="connsiteY2-2310" fmla="*/ 1635 h 10000"/>
                  <a:gd name="connsiteX3-2311" fmla="*/ 3233 w 10000"/>
                  <a:gd name="connsiteY3-2312" fmla="*/ 773 h 10000"/>
                  <a:gd name="connsiteX4-2313" fmla="*/ 5997 w 10000"/>
                  <a:gd name="connsiteY4-2314" fmla="*/ 424 h 10000"/>
                  <a:gd name="connsiteX5-2315" fmla="*/ 8488 w 10000"/>
                  <a:gd name="connsiteY5-2316" fmla="*/ 1452 h 10000"/>
                  <a:gd name="connsiteX6-2317" fmla="*/ 9693 w 10000"/>
                  <a:gd name="connsiteY6-2318" fmla="*/ 4661 h 10000"/>
                  <a:gd name="connsiteX7-2319" fmla="*/ 7765 w 10000"/>
                  <a:gd name="connsiteY7-2320" fmla="*/ 5852 h 10000"/>
                  <a:gd name="connsiteX8-2321" fmla="*/ 6752 w 10000"/>
                  <a:gd name="connsiteY8-2322" fmla="*/ 4844 h 10000"/>
                  <a:gd name="connsiteX9-2323" fmla="*/ 7444 w 10000"/>
                  <a:gd name="connsiteY9-2324" fmla="*/ 2845 h 10000"/>
                  <a:gd name="connsiteX10-2325" fmla="*/ 8680 w 10000"/>
                  <a:gd name="connsiteY10-2326" fmla="*/ 2808 h 10000"/>
                  <a:gd name="connsiteX11-2327" fmla="*/ 8873 w 10000"/>
                  <a:gd name="connsiteY11-2328" fmla="*/ 3799 h 10000"/>
                  <a:gd name="connsiteX12-2329" fmla="*/ 8568 w 10000"/>
                  <a:gd name="connsiteY12-2330" fmla="*/ 4203 h 10000"/>
                  <a:gd name="connsiteX13-2331" fmla="*/ 7941 w 10000"/>
                  <a:gd name="connsiteY13-2332" fmla="*/ 4184 h 10000"/>
                  <a:gd name="connsiteX14-2333" fmla="*/ 7748 w 10000"/>
                  <a:gd name="connsiteY14-2334" fmla="*/ 4276 h 10000"/>
                  <a:gd name="connsiteX15-2335" fmla="*/ 7829 w 10000"/>
                  <a:gd name="connsiteY15-2336" fmla="*/ 4496 h 10000"/>
                  <a:gd name="connsiteX16-2337" fmla="*/ 8664 w 10000"/>
                  <a:gd name="connsiteY16-2338" fmla="*/ 4514 h 10000"/>
                  <a:gd name="connsiteX17-2339" fmla="*/ 9163 w 10000"/>
                  <a:gd name="connsiteY17-2340" fmla="*/ 3928 h 10000"/>
                  <a:gd name="connsiteX18-2341" fmla="*/ 8857 w 10000"/>
                  <a:gd name="connsiteY18-2342" fmla="*/ 2533 h 10000"/>
                  <a:gd name="connsiteX19-2343" fmla="*/ 7637 w 10000"/>
                  <a:gd name="connsiteY19-2344" fmla="*/ 2350 h 10000"/>
                  <a:gd name="connsiteX20-2345" fmla="*/ 6720 w 10000"/>
                  <a:gd name="connsiteY20-2346" fmla="*/ 1360 h 10000"/>
                  <a:gd name="connsiteX21-2347" fmla="*/ 5627 w 10000"/>
                  <a:gd name="connsiteY21-2348" fmla="*/ 1470 h 10000"/>
                  <a:gd name="connsiteX22-2349" fmla="*/ 4390 w 10000"/>
                  <a:gd name="connsiteY22-2350" fmla="*/ 902 h 10000"/>
                  <a:gd name="connsiteX23-2351" fmla="*/ 3442 w 10000"/>
                  <a:gd name="connsiteY23-2352" fmla="*/ 1543 h 10000"/>
                  <a:gd name="connsiteX24-2353" fmla="*/ 3201 w 10000"/>
                  <a:gd name="connsiteY24-2354" fmla="*/ 2277 h 10000"/>
                  <a:gd name="connsiteX25-2355" fmla="*/ 1578 w 10000"/>
                  <a:gd name="connsiteY25-2356" fmla="*/ 2771 h 10000"/>
                  <a:gd name="connsiteX26-2357" fmla="*/ 1257 w 10000"/>
                  <a:gd name="connsiteY26-2358" fmla="*/ 4203 h 10000"/>
                  <a:gd name="connsiteX27-2359" fmla="*/ 902 w 10000"/>
                  <a:gd name="connsiteY27-2360" fmla="*/ 5486 h 10000"/>
                  <a:gd name="connsiteX28-2361" fmla="*/ 1417 w 10000"/>
                  <a:gd name="connsiteY28-2362" fmla="*/ 6294 h 10000"/>
                  <a:gd name="connsiteX29-2363" fmla="*/ 2670 w 10000"/>
                  <a:gd name="connsiteY29-2364" fmla="*/ 6129 h 10000"/>
                  <a:gd name="connsiteX30-2365" fmla="*/ 4518 w 10000"/>
                  <a:gd name="connsiteY30-2366" fmla="*/ 6092 h 10000"/>
                  <a:gd name="connsiteX31-2367" fmla="*/ 5531 w 10000"/>
                  <a:gd name="connsiteY31-2368" fmla="*/ 6642 h 10000"/>
                  <a:gd name="connsiteX32-2369" fmla="*/ 5611 w 10000"/>
                  <a:gd name="connsiteY32-2370" fmla="*/ 6642 h 10000"/>
                  <a:gd name="connsiteX33-2371" fmla="*/ 6093 w 10000"/>
                  <a:gd name="connsiteY33-2372" fmla="*/ 6129 h 10000"/>
                  <a:gd name="connsiteX34-2373" fmla="*/ 6013 w 10000"/>
                  <a:gd name="connsiteY34-2374" fmla="*/ 5907 h 10000"/>
                  <a:gd name="connsiteX35-2375" fmla="*/ 5820 w 10000"/>
                  <a:gd name="connsiteY35-2376" fmla="*/ 5981 h 10000"/>
                  <a:gd name="connsiteX36-2377" fmla="*/ 5547 w 10000"/>
                  <a:gd name="connsiteY36-2378" fmla="*/ 6312 h 10000"/>
                  <a:gd name="connsiteX37-2379" fmla="*/ 4695 w 10000"/>
                  <a:gd name="connsiteY37-2380" fmla="*/ 5834 h 10000"/>
                  <a:gd name="connsiteX38-2381" fmla="*/ 2510 w 10000"/>
                  <a:gd name="connsiteY38-2382" fmla="*/ 5852 h 10000"/>
                  <a:gd name="connsiteX39-2383" fmla="*/ 1545 w 10000"/>
                  <a:gd name="connsiteY39-2384" fmla="*/ 5981 h 10000"/>
                  <a:gd name="connsiteX40-2385" fmla="*/ 1208 w 10000"/>
                  <a:gd name="connsiteY40-2386" fmla="*/ 5431 h 10000"/>
                  <a:gd name="connsiteX41-2387" fmla="*/ 1514 w 10000"/>
                  <a:gd name="connsiteY41-2388" fmla="*/ 4386 h 10000"/>
                  <a:gd name="connsiteX42-2389" fmla="*/ 1561 w 10000"/>
                  <a:gd name="connsiteY42-2390" fmla="*/ 4203 h 10000"/>
                  <a:gd name="connsiteX43-2391" fmla="*/ 1787 w 10000"/>
                  <a:gd name="connsiteY43-2392" fmla="*/ 2991 h 10000"/>
                  <a:gd name="connsiteX44-2393" fmla="*/ 3136 w 10000"/>
                  <a:gd name="connsiteY44-2394" fmla="*/ 2606 h 10000"/>
                  <a:gd name="connsiteX45-2395" fmla="*/ 3876 w 10000"/>
                  <a:gd name="connsiteY45-2396" fmla="*/ 3799 h 10000"/>
                  <a:gd name="connsiteX46-2397" fmla="*/ 2703 w 10000"/>
                  <a:gd name="connsiteY46-2398" fmla="*/ 4569 h 10000"/>
                  <a:gd name="connsiteX47-2399" fmla="*/ 2719 w 10000"/>
                  <a:gd name="connsiteY47-2400" fmla="*/ 4808 h 10000"/>
                  <a:gd name="connsiteX48-2401" fmla="*/ 2927 w 10000"/>
                  <a:gd name="connsiteY48-2402" fmla="*/ 4771 h 10000"/>
                  <a:gd name="connsiteX49-2403" fmla="*/ 4744 w 10000"/>
                  <a:gd name="connsiteY49-2404" fmla="*/ 4423 h 10000"/>
                  <a:gd name="connsiteX50-2405" fmla="*/ 4937 w 10000"/>
                  <a:gd name="connsiteY50-2406" fmla="*/ 4423 h 10000"/>
                  <a:gd name="connsiteX51-2407" fmla="*/ 5804 w 10000"/>
                  <a:gd name="connsiteY51-2408" fmla="*/ 4184 h 10000"/>
                  <a:gd name="connsiteX52-2409" fmla="*/ 6383 w 10000"/>
                  <a:gd name="connsiteY52-2410" fmla="*/ 4973 h 10000"/>
                  <a:gd name="connsiteX53-2411" fmla="*/ 6512 w 10000"/>
                  <a:gd name="connsiteY53-2412" fmla="*/ 5119 h 10000"/>
                  <a:gd name="connsiteX54-2413" fmla="*/ 7572 w 10000"/>
                  <a:gd name="connsiteY54-2414" fmla="*/ 6532 h 10000"/>
                  <a:gd name="connsiteX55-2415" fmla="*/ 7273 w 10000"/>
                  <a:gd name="connsiteY55-2416" fmla="*/ 7835 h 10000"/>
                  <a:gd name="connsiteX56-2417" fmla="*/ 5483 w 10000"/>
                  <a:gd name="connsiteY56-2418" fmla="*/ 8218 h 10000"/>
                  <a:gd name="connsiteX57-2419" fmla="*/ 5467 w 10000"/>
                  <a:gd name="connsiteY57-2420" fmla="*/ 8273 h 10000"/>
                  <a:gd name="connsiteX58-2421" fmla="*/ 3490 w 10000"/>
                  <a:gd name="connsiteY58-2422" fmla="*/ 8053 h 10000"/>
                  <a:gd name="connsiteX59-2423" fmla="*/ 3345 w 10000"/>
                  <a:gd name="connsiteY59-2424" fmla="*/ 7357 h 10000"/>
                  <a:gd name="connsiteX60-2425" fmla="*/ 3586 w 10000"/>
                  <a:gd name="connsiteY60-2426" fmla="*/ 7082 h 10000"/>
                  <a:gd name="connsiteX61-2427" fmla="*/ 3683 w 10000"/>
                  <a:gd name="connsiteY61-2428" fmla="*/ 6880 h 10000"/>
                  <a:gd name="connsiteX62-2429" fmla="*/ 3490 w 10000"/>
                  <a:gd name="connsiteY62-2430" fmla="*/ 6770 h 10000"/>
                  <a:gd name="connsiteX63-2431" fmla="*/ 3072 w 10000"/>
                  <a:gd name="connsiteY63-2432" fmla="*/ 7247 h 10000"/>
                  <a:gd name="connsiteX64-2433" fmla="*/ 3249 w 10000"/>
                  <a:gd name="connsiteY64-2434" fmla="*/ 8255 h 10000"/>
                  <a:gd name="connsiteX65-2435" fmla="*/ 3249 w 10000"/>
                  <a:gd name="connsiteY65-2436" fmla="*/ 8273 h 10000"/>
                  <a:gd name="connsiteX66-2437" fmla="*/ 4680 w 10000"/>
                  <a:gd name="connsiteY66-2438" fmla="*/ 8825 h 10000"/>
                  <a:gd name="connsiteX67-2439" fmla="*/ 5354 w 10000"/>
                  <a:gd name="connsiteY67-2440" fmla="*/ 8677 h 10000"/>
                  <a:gd name="connsiteX68-2441" fmla="*/ 3393 w 10000"/>
                  <a:gd name="connsiteY68-2442" fmla="*/ 9998 h 10000"/>
                  <a:gd name="connsiteX69-2443" fmla="*/ 2253 w 10000"/>
                  <a:gd name="connsiteY69-2444" fmla="*/ 9228 h 10000"/>
                  <a:gd name="connsiteX70-2445" fmla="*/ 1224 w 10000"/>
                  <a:gd name="connsiteY70-2446" fmla="*/ 7137 h 10000"/>
                  <a:gd name="connsiteX71-2447" fmla="*/ 3 w 10000"/>
                  <a:gd name="connsiteY71-2448" fmla="*/ 4954 h 10000"/>
                  <a:gd name="connsiteX0-2449" fmla="*/ 3 w 10000"/>
                  <a:gd name="connsiteY0-2450" fmla="*/ 4954 h 10000"/>
                  <a:gd name="connsiteX1-2451" fmla="*/ 726 w 10000"/>
                  <a:gd name="connsiteY1-2452" fmla="*/ 3028 h 10000"/>
                  <a:gd name="connsiteX2-2453" fmla="*/ 1337 w 10000"/>
                  <a:gd name="connsiteY2-2454" fmla="*/ 1635 h 10000"/>
                  <a:gd name="connsiteX3-2455" fmla="*/ 3233 w 10000"/>
                  <a:gd name="connsiteY3-2456" fmla="*/ 773 h 10000"/>
                  <a:gd name="connsiteX4-2457" fmla="*/ 5997 w 10000"/>
                  <a:gd name="connsiteY4-2458" fmla="*/ 424 h 10000"/>
                  <a:gd name="connsiteX5-2459" fmla="*/ 8488 w 10000"/>
                  <a:gd name="connsiteY5-2460" fmla="*/ 1452 h 10000"/>
                  <a:gd name="connsiteX6-2461" fmla="*/ 9693 w 10000"/>
                  <a:gd name="connsiteY6-2462" fmla="*/ 4661 h 10000"/>
                  <a:gd name="connsiteX7-2463" fmla="*/ 7765 w 10000"/>
                  <a:gd name="connsiteY7-2464" fmla="*/ 5852 h 10000"/>
                  <a:gd name="connsiteX8-2465" fmla="*/ 6752 w 10000"/>
                  <a:gd name="connsiteY8-2466" fmla="*/ 4844 h 10000"/>
                  <a:gd name="connsiteX9-2467" fmla="*/ 7444 w 10000"/>
                  <a:gd name="connsiteY9-2468" fmla="*/ 2845 h 10000"/>
                  <a:gd name="connsiteX10-2469" fmla="*/ 8680 w 10000"/>
                  <a:gd name="connsiteY10-2470" fmla="*/ 2808 h 10000"/>
                  <a:gd name="connsiteX11-2471" fmla="*/ 8873 w 10000"/>
                  <a:gd name="connsiteY11-2472" fmla="*/ 3799 h 10000"/>
                  <a:gd name="connsiteX12-2473" fmla="*/ 8568 w 10000"/>
                  <a:gd name="connsiteY12-2474" fmla="*/ 4203 h 10000"/>
                  <a:gd name="connsiteX13-2475" fmla="*/ 7941 w 10000"/>
                  <a:gd name="connsiteY13-2476" fmla="*/ 4184 h 10000"/>
                  <a:gd name="connsiteX14-2477" fmla="*/ 7748 w 10000"/>
                  <a:gd name="connsiteY14-2478" fmla="*/ 4276 h 10000"/>
                  <a:gd name="connsiteX15-2479" fmla="*/ 7829 w 10000"/>
                  <a:gd name="connsiteY15-2480" fmla="*/ 4496 h 10000"/>
                  <a:gd name="connsiteX16-2481" fmla="*/ 8664 w 10000"/>
                  <a:gd name="connsiteY16-2482" fmla="*/ 4514 h 10000"/>
                  <a:gd name="connsiteX17-2483" fmla="*/ 9163 w 10000"/>
                  <a:gd name="connsiteY17-2484" fmla="*/ 3928 h 10000"/>
                  <a:gd name="connsiteX18-2485" fmla="*/ 8857 w 10000"/>
                  <a:gd name="connsiteY18-2486" fmla="*/ 2533 h 10000"/>
                  <a:gd name="connsiteX19-2487" fmla="*/ 7637 w 10000"/>
                  <a:gd name="connsiteY19-2488" fmla="*/ 2350 h 10000"/>
                  <a:gd name="connsiteX20-2489" fmla="*/ 6720 w 10000"/>
                  <a:gd name="connsiteY20-2490" fmla="*/ 1360 h 10000"/>
                  <a:gd name="connsiteX21-2491" fmla="*/ 5627 w 10000"/>
                  <a:gd name="connsiteY21-2492" fmla="*/ 1470 h 10000"/>
                  <a:gd name="connsiteX22-2493" fmla="*/ 4390 w 10000"/>
                  <a:gd name="connsiteY22-2494" fmla="*/ 902 h 10000"/>
                  <a:gd name="connsiteX23-2495" fmla="*/ 3442 w 10000"/>
                  <a:gd name="connsiteY23-2496" fmla="*/ 1543 h 10000"/>
                  <a:gd name="connsiteX24-2497" fmla="*/ 3201 w 10000"/>
                  <a:gd name="connsiteY24-2498" fmla="*/ 2277 h 10000"/>
                  <a:gd name="connsiteX25-2499" fmla="*/ 1578 w 10000"/>
                  <a:gd name="connsiteY25-2500" fmla="*/ 2771 h 10000"/>
                  <a:gd name="connsiteX26-2501" fmla="*/ 1257 w 10000"/>
                  <a:gd name="connsiteY26-2502" fmla="*/ 4203 h 10000"/>
                  <a:gd name="connsiteX27-2503" fmla="*/ 902 w 10000"/>
                  <a:gd name="connsiteY27-2504" fmla="*/ 5486 h 10000"/>
                  <a:gd name="connsiteX28-2505" fmla="*/ 1417 w 10000"/>
                  <a:gd name="connsiteY28-2506" fmla="*/ 6294 h 10000"/>
                  <a:gd name="connsiteX29-2507" fmla="*/ 2670 w 10000"/>
                  <a:gd name="connsiteY29-2508" fmla="*/ 6129 h 10000"/>
                  <a:gd name="connsiteX30-2509" fmla="*/ 4518 w 10000"/>
                  <a:gd name="connsiteY30-2510" fmla="*/ 6092 h 10000"/>
                  <a:gd name="connsiteX31-2511" fmla="*/ 5531 w 10000"/>
                  <a:gd name="connsiteY31-2512" fmla="*/ 6642 h 10000"/>
                  <a:gd name="connsiteX32-2513" fmla="*/ 5611 w 10000"/>
                  <a:gd name="connsiteY32-2514" fmla="*/ 6642 h 10000"/>
                  <a:gd name="connsiteX33-2515" fmla="*/ 6093 w 10000"/>
                  <a:gd name="connsiteY33-2516" fmla="*/ 6129 h 10000"/>
                  <a:gd name="connsiteX34-2517" fmla="*/ 6013 w 10000"/>
                  <a:gd name="connsiteY34-2518" fmla="*/ 5907 h 10000"/>
                  <a:gd name="connsiteX35-2519" fmla="*/ 5820 w 10000"/>
                  <a:gd name="connsiteY35-2520" fmla="*/ 5981 h 10000"/>
                  <a:gd name="connsiteX36-2521" fmla="*/ 5547 w 10000"/>
                  <a:gd name="connsiteY36-2522" fmla="*/ 6312 h 10000"/>
                  <a:gd name="connsiteX37-2523" fmla="*/ 4695 w 10000"/>
                  <a:gd name="connsiteY37-2524" fmla="*/ 5834 h 10000"/>
                  <a:gd name="connsiteX38-2525" fmla="*/ 2510 w 10000"/>
                  <a:gd name="connsiteY38-2526" fmla="*/ 5852 h 10000"/>
                  <a:gd name="connsiteX39-2527" fmla="*/ 1545 w 10000"/>
                  <a:gd name="connsiteY39-2528" fmla="*/ 5981 h 10000"/>
                  <a:gd name="connsiteX40-2529" fmla="*/ 1208 w 10000"/>
                  <a:gd name="connsiteY40-2530" fmla="*/ 5431 h 10000"/>
                  <a:gd name="connsiteX41-2531" fmla="*/ 1514 w 10000"/>
                  <a:gd name="connsiteY41-2532" fmla="*/ 4386 h 10000"/>
                  <a:gd name="connsiteX42-2533" fmla="*/ 1561 w 10000"/>
                  <a:gd name="connsiteY42-2534" fmla="*/ 4203 h 10000"/>
                  <a:gd name="connsiteX43-2535" fmla="*/ 1787 w 10000"/>
                  <a:gd name="connsiteY43-2536" fmla="*/ 2991 h 10000"/>
                  <a:gd name="connsiteX44-2537" fmla="*/ 3136 w 10000"/>
                  <a:gd name="connsiteY44-2538" fmla="*/ 2606 h 10000"/>
                  <a:gd name="connsiteX45-2539" fmla="*/ 3876 w 10000"/>
                  <a:gd name="connsiteY45-2540" fmla="*/ 3799 h 10000"/>
                  <a:gd name="connsiteX46-2541" fmla="*/ 2703 w 10000"/>
                  <a:gd name="connsiteY46-2542" fmla="*/ 4569 h 10000"/>
                  <a:gd name="connsiteX47-2543" fmla="*/ 2719 w 10000"/>
                  <a:gd name="connsiteY47-2544" fmla="*/ 4808 h 10000"/>
                  <a:gd name="connsiteX48-2545" fmla="*/ 2927 w 10000"/>
                  <a:gd name="connsiteY48-2546" fmla="*/ 4771 h 10000"/>
                  <a:gd name="connsiteX49-2547" fmla="*/ 4744 w 10000"/>
                  <a:gd name="connsiteY49-2548" fmla="*/ 4423 h 10000"/>
                  <a:gd name="connsiteX50-2549" fmla="*/ 4937 w 10000"/>
                  <a:gd name="connsiteY50-2550" fmla="*/ 4423 h 10000"/>
                  <a:gd name="connsiteX51-2551" fmla="*/ 5804 w 10000"/>
                  <a:gd name="connsiteY51-2552" fmla="*/ 4184 h 10000"/>
                  <a:gd name="connsiteX52-2553" fmla="*/ 6383 w 10000"/>
                  <a:gd name="connsiteY52-2554" fmla="*/ 4973 h 10000"/>
                  <a:gd name="connsiteX53-2555" fmla="*/ 6512 w 10000"/>
                  <a:gd name="connsiteY53-2556" fmla="*/ 5119 h 10000"/>
                  <a:gd name="connsiteX54-2557" fmla="*/ 7572 w 10000"/>
                  <a:gd name="connsiteY54-2558" fmla="*/ 6532 h 10000"/>
                  <a:gd name="connsiteX55-2559" fmla="*/ 7273 w 10000"/>
                  <a:gd name="connsiteY55-2560" fmla="*/ 7835 h 10000"/>
                  <a:gd name="connsiteX56-2561" fmla="*/ 5483 w 10000"/>
                  <a:gd name="connsiteY56-2562" fmla="*/ 8218 h 10000"/>
                  <a:gd name="connsiteX57-2563" fmla="*/ 5467 w 10000"/>
                  <a:gd name="connsiteY57-2564" fmla="*/ 8273 h 10000"/>
                  <a:gd name="connsiteX58-2565" fmla="*/ 3490 w 10000"/>
                  <a:gd name="connsiteY58-2566" fmla="*/ 8053 h 10000"/>
                  <a:gd name="connsiteX59-2567" fmla="*/ 3345 w 10000"/>
                  <a:gd name="connsiteY59-2568" fmla="*/ 7357 h 10000"/>
                  <a:gd name="connsiteX60-2569" fmla="*/ 3586 w 10000"/>
                  <a:gd name="connsiteY60-2570" fmla="*/ 7082 h 10000"/>
                  <a:gd name="connsiteX61-2571" fmla="*/ 3683 w 10000"/>
                  <a:gd name="connsiteY61-2572" fmla="*/ 6880 h 10000"/>
                  <a:gd name="connsiteX62-2573" fmla="*/ 3490 w 10000"/>
                  <a:gd name="connsiteY62-2574" fmla="*/ 6770 h 10000"/>
                  <a:gd name="connsiteX63-2575" fmla="*/ 3072 w 10000"/>
                  <a:gd name="connsiteY63-2576" fmla="*/ 7247 h 10000"/>
                  <a:gd name="connsiteX64-2577" fmla="*/ 3249 w 10000"/>
                  <a:gd name="connsiteY64-2578" fmla="*/ 8255 h 10000"/>
                  <a:gd name="connsiteX65-2579" fmla="*/ 3249 w 10000"/>
                  <a:gd name="connsiteY65-2580" fmla="*/ 8273 h 10000"/>
                  <a:gd name="connsiteX66-2581" fmla="*/ 4680 w 10000"/>
                  <a:gd name="connsiteY66-2582" fmla="*/ 8825 h 10000"/>
                  <a:gd name="connsiteX67-2583" fmla="*/ 5354 w 10000"/>
                  <a:gd name="connsiteY67-2584" fmla="*/ 8677 h 10000"/>
                  <a:gd name="connsiteX68-2585" fmla="*/ 3393 w 10000"/>
                  <a:gd name="connsiteY68-2586" fmla="*/ 9998 h 10000"/>
                  <a:gd name="connsiteX69-2587" fmla="*/ 2253 w 10000"/>
                  <a:gd name="connsiteY69-2588" fmla="*/ 9228 h 10000"/>
                  <a:gd name="connsiteX70-2589" fmla="*/ 1224 w 10000"/>
                  <a:gd name="connsiteY70-2590" fmla="*/ 7137 h 10000"/>
                  <a:gd name="connsiteX71-2591" fmla="*/ 3 w 10000"/>
                  <a:gd name="connsiteY71-2592" fmla="*/ 4954 h 10000"/>
                  <a:gd name="connsiteX0-2593" fmla="*/ 3 w 10000"/>
                  <a:gd name="connsiteY0-2594" fmla="*/ 4954 h 10000"/>
                  <a:gd name="connsiteX1-2595" fmla="*/ 726 w 10000"/>
                  <a:gd name="connsiteY1-2596" fmla="*/ 3028 h 10000"/>
                  <a:gd name="connsiteX2-2597" fmla="*/ 1337 w 10000"/>
                  <a:gd name="connsiteY2-2598" fmla="*/ 1635 h 10000"/>
                  <a:gd name="connsiteX3-2599" fmla="*/ 3233 w 10000"/>
                  <a:gd name="connsiteY3-2600" fmla="*/ 773 h 10000"/>
                  <a:gd name="connsiteX4-2601" fmla="*/ 5997 w 10000"/>
                  <a:gd name="connsiteY4-2602" fmla="*/ 424 h 10000"/>
                  <a:gd name="connsiteX5-2603" fmla="*/ 8488 w 10000"/>
                  <a:gd name="connsiteY5-2604" fmla="*/ 1452 h 10000"/>
                  <a:gd name="connsiteX6-2605" fmla="*/ 9693 w 10000"/>
                  <a:gd name="connsiteY6-2606" fmla="*/ 4661 h 10000"/>
                  <a:gd name="connsiteX7-2607" fmla="*/ 7765 w 10000"/>
                  <a:gd name="connsiteY7-2608" fmla="*/ 5852 h 10000"/>
                  <a:gd name="connsiteX8-2609" fmla="*/ 6752 w 10000"/>
                  <a:gd name="connsiteY8-2610" fmla="*/ 4844 h 10000"/>
                  <a:gd name="connsiteX9-2611" fmla="*/ 7444 w 10000"/>
                  <a:gd name="connsiteY9-2612" fmla="*/ 2845 h 10000"/>
                  <a:gd name="connsiteX10-2613" fmla="*/ 8680 w 10000"/>
                  <a:gd name="connsiteY10-2614" fmla="*/ 2808 h 10000"/>
                  <a:gd name="connsiteX11-2615" fmla="*/ 8873 w 10000"/>
                  <a:gd name="connsiteY11-2616" fmla="*/ 3799 h 10000"/>
                  <a:gd name="connsiteX12-2617" fmla="*/ 8568 w 10000"/>
                  <a:gd name="connsiteY12-2618" fmla="*/ 4203 h 10000"/>
                  <a:gd name="connsiteX13-2619" fmla="*/ 7941 w 10000"/>
                  <a:gd name="connsiteY13-2620" fmla="*/ 4184 h 10000"/>
                  <a:gd name="connsiteX14-2621" fmla="*/ 7748 w 10000"/>
                  <a:gd name="connsiteY14-2622" fmla="*/ 4276 h 10000"/>
                  <a:gd name="connsiteX15-2623" fmla="*/ 7829 w 10000"/>
                  <a:gd name="connsiteY15-2624" fmla="*/ 4496 h 10000"/>
                  <a:gd name="connsiteX16-2625" fmla="*/ 8664 w 10000"/>
                  <a:gd name="connsiteY16-2626" fmla="*/ 4514 h 10000"/>
                  <a:gd name="connsiteX17-2627" fmla="*/ 9163 w 10000"/>
                  <a:gd name="connsiteY17-2628" fmla="*/ 3928 h 10000"/>
                  <a:gd name="connsiteX18-2629" fmla="*/ 8857 w 10000"/>
                  <a:gd name="connsiteY18-2630" fmla="*/ 2533 h 10000"/>
                  <a:gd name="connsiteX19-2631" fmla="*/ 7637 w 10000"/>
                  <a:gd name="connsiteY19-2632" fmla="*/ 2350 h 10000"/>
                  <a:gd name="connsiteX20-2633" fmla="*/ 6720 w 10000"/>
                  <a:gd name="connsiteY20-2634" fmla="*/ 1360 h 10000"/>
                  <a:gd name="connsiteX21-2635" fmla="*/ 5627 w 10000"/>
                  <a:gd name="connsiteY21-2636" fmla="*/ 1470 h 10000"/>
                  <a:gd name="connsiteX22-2637" fmla="*/ 4390 w 10000"/>
                  <a:gd name="connsiteY22-2638" fmla="*/ 902 h 10000"/>
                  <a:gd name="connsiteX23-2639" fmla="*/ 3442 w 10000"/>
                  <a:gd name="connsiteY23-2640" fmla="*/ 1543 h 10000"/>
                  <a:gd name="connsiteX24-2641" fmla="*/ 3201 w 10000"/>
                  <a:gd name="connsiteY24-2642" fmla="*/ 2277 h 10000"/>
                  <a:gd name="connsiteX25-2643" fmla="*/ 1578 w 10000"/>
                  <a:gd name="connsiteY25-2644" fmla="*/ 2771 h 10000"/>
                  <a:gd name="connsiteX26-2645" fmla="*/ 1257 w 10000"/>
                  <a:gd name="connsiteY26-2646" fmla="*/ 4203 h 10000"/>
                  <a:gd name="connsiteX27-2647" fmla="*/ 902 w 10000"/>
                  <a:gd name="connsiteY27-2648" fmla="*/ 5486 h 10000"/>
                  <a:gd name="connsiteX28-2649" fmla="*/ 1417 w 10000"/>
                  <a:gd name="connsiteY28-2650" fmla="*/ 6294 h 10000"/>
                  <a:gd name="connsiteX29-2651" fmla="*/ 2670 w 10000"/>
                  <a:gd name="connsiteY29-2652" fmla="*/ 6129 h 10000"/>
                  <a:gd name="connsiteX30-2653" fmla="*/ 4518 w 10000"/>
                  <a:gd name="connsiteY30-2654" fmla="*/ 6092 h 10000"/>
                  <a:gd name="connsiteX31-2655" fmla="*/ 5531 w 10000"/>
                  <a:gd name="connsiteY31-2656" fmla="*/ 6642 h 10000"/>
                  <a:gd name="connsiteX32-2657" fmla="*/ 5611 w 10000"/>
                  <a:gd name="connsiteY32-2658" fmla="*/ 6642 h 10000"/>
                  <a:gd name="connsiteX33-2659" fmla="*/ 6093 w 10000"/>
                  <a:gd name="connsiteY33-2660" fmla="*/ 6129 h 10000"/>
                  <a:gd name="connsiteX34-2661" fmla="*/ 6013 w 10000"/>
                  <a:gd name="connsiteY34-2662" fmla="*/ 5907 h 10000"/>
                  <a:gd name="connsiteX35-2663" fmla="*/ 5820 w 10000"/>
                  <a:gd name="connsiteY35-2664" fmla="*/ 5981 h 10000"/>
                  <a:gd name="connsiteX36-2665" fmla="*/ 5547 w 10000"/>
                  <a:gd name="connsiteY36-2666" fmla="*/ 6312 h 10000"/>
                  <a:gd name="connsiteX37-2667" fmla="*/ 4695 w 10000"/>
                  <a:gd name="connsiteY37-2668" fmla="*/ 5834 h 10000"/>
                  <a:gd name="connsiteX38-2669" fmla="*/ 2510 w 10000"/>
                  <a:gd name="connsiteY38-2670" fmla="*/ 5852 h 10000"/>
                  <a:gd name="connsiteX39-2671" fmla="*/ 1545 w 10000"/>
                  <a:gd name="connsiteY39-2672" fmla="*/ 5981 h 10000"/>
                  <a:gd name="connsiteX40-2673" fmla="*/ 1208 w 10000"/>
                  <a:gd name="connsiteY40-2674" fmla="*/ 5431 h 10000"/>
                  <a:gd name="connsiteX41-2675" fmla="*/ 1514 w 10000"/>
                  <a:gd name="connsiteY41-2676" fmla="*/ 4386 h 10000"/>
                  <a:gd name="connsiteX42-2677" fmla="*/ 1561 w 10000"/>
                  <a:gd name="connsiteY42-2678" fmla="*/ 4203 h 10000"/>
                  <a:gd name="connsiteX43-2679" fmla="*/ 1787 w 10000"/>
                  <a:gd name="connsiteY43-2680" fmla="*/ 2991 h 10000"/>
                  <a:gd name="connsiteX44-2681" fmla="*/ 3136 w 10000"/>
                  <a:gd name="connsiteY44-2682" fmla="*/ 2606 h 10000"/>
                  <a:gd name="connsiteX45-2683" fmla="*/ 3876 w 10000"/>
                  <a:gd name="connsiteY45-2684" fmla="*/ 3799 h 10000"/>
                  <a:gd name="connsiteX46-2685" fmla="*/ 2703 w 10000"/>
                  <a:gd name="connsiteY46-2686" fmla="*/ 4569 h 10000"/>
                  <a:gd name="connsiteX47-2687" fmla="*/ 2719 w 10000"/>
                  <a:gd name="connsiteY47-2688" fmla="*/ 4808 h 10000"/>
                  <a:gd name="connsiteX48-2689" fmla="*/ 2927 w 10000"/>
                  <a:gd name="connsiteY48-2690" fmla="*/ 4771 h 10000"/>
                  <a:gd name="connsiteX49-2691" fmla="*/ 4744 w 10000"/>
                  <a:gd name="connsiteY49-2692" fmla="*/ 4423 h 10000"/>
                  <a:gd name="connsiteX50-2693" fmla="*/ 4937 w 10000"/>
                  <a:gd name="connsiteY50-2694" fmla="*/ 4423 h 10000"/>
                  <a:gd name="connsiteX51-2695" fmla="*/ 5804 w 10000"/>
                  <a:gd name="connsiteY51-2696" fmla="*/ 4184 h 10000"/>
                  <a:gd name="connsiteX52-2697" fmla="*/ 6383 w 10000"/>
                  <a:gd name="connsiteY52-2698" fmla="*/ 4973 h 10000"/>
                  <a:gd name="connsiteX53-2699" fmla="*/ 6512 w 10000"/>
                  <a:gd name="connsiteY53-2700" fmla="*/ 5119 h 10000"/>
                  <a:gd name="connsiteX54-2701" fmla="*/ 7572 w 10000"/>
                  <a:gd name="connsiteY54-2702" fmla="*/ 6532 h 10000"/>
                  <a:gd name="connsiteX55-2703" fmla="*/ 7273 w 10000"/>
                  <a:gd name="connsiteY55-2704" fmla="*/ 7835 h 10000"/>
                  <a:gd name="connsiteX56-2705" fmla="*/ 5483 w 10000"/>
                  <a:gd name="connsiteY56-2706" fmla="*/ 8218 h 10000"/>
                  <a:gd name="connsiteX57-2707" fmla="*/ 5467 w 10000"/>
                  <a:gd name="connsiteY57-2708" fmla="*/ 8273 h 10000"/>
                  <a:gd name="connsiteX58-2709" fmla="*/ 3490 w 10000"/>
                  <a:gd name="connsiteY58-2710" fmla="*/ 8053 h 10000"/>
                  <a:gd name="connsiteX59-2711" fmla="*/ 3345 w 10000"/>
                  <a:gd name="connsiteY59-2712" fmla="*/ 7357 h 10000"/>
                  <a:gd name="connsiteX60-2713" fmla="*/ 3586 w 10000"/>
                  <a:gd name="connsiteY60-2714" fmla="*/ 7082 h 10000"/>
                  <a:gd name="connsiteX61-2715" fmla="*/ 3683 w 10000"/>
                  <a:gd name="connsiteY61-2716" fmla="*/ 6880 h 10000"/>
                  <a:gd name="connsiteX62-2717" fmla="*/ 3490 w 10000"/>
                  <a:gd name="connsiteY62-2718" fmla="*/ 6770 h 10000"/>
                  <a:gd name="connsiteX63-2719" fmla="*/ 3072 w 10000"/>
                  <a:gd name="connsiteY63-2720" fmla="*/ 7247 h 10000"/>
                  <a:gd name="connsiteX64-2721" fmla="*/ 3249 w 10000"/>
                  <a:gd name="connsiteY64-2722" fmla="*/ 8255 h 10000"/>
                  <a:gd name="connsiteX65-2723" fmla="*/ 3249 w 10000"/>
                  <a:gd name="connsiteY65-2724" fmla="*/ 8273 h 10000"/>
                  <a:gd name="connsiteX66-2725" fmla="*/ 4680 w 10000"/>
                  <a:gd name="connsiteY66-2726" fmla="*/ 8825 h 10000"/>
                  <a:gd name="connsiteX67-2727" fmla="*/ 5354 w 10000"/>
                  <a:gd name="connsiteY67-2728" fmla="*/ 8677 h 10000"/>
                  <a:gd name="connsiteX68-2729" fmla="*/ 3393 w 10000"/>
                  <a:gd name="connsiteY68-2730" fmla="*/ 9998 h 10000"/>
                  <a:gd name="connsiteX69-2731" fmla="*/ 2253 w 10000"/>
                  <a:gd name="connsiteY69-2732" fmla="*/ 9228 h 10000"/>
                  <a:gd name="connsiteX70-2733" fmla="*/ 1224 w 10000"/>
                  <a:gd name="connsiteY70-2734" fmla="*/ 7137 h 10000"/>
                  <a:gd name="connsiteX71-2735" fmla="*/ 3 w 10000"/>
                  <a:gd name="connsiteY71-2736" fmla="*/ 4954 h 10000"/>
                  <a:gd name="connsiteX0-2737" fmla="*/ 3 w 10000"/>
                  <a:gd name="connsiteY0-2738" fmla="*/ 4954 h 10000"/>
                  <a:gd name="connsiteX1-2739" fmla="*/ 726 w 10000"/>
                  <a:gd name="connsiteY1-2740" fmla="*/ 3028 h 10000"/>
                  <a:gd name="connsiteX2-2741" fmla="*/ 1337 w 10000"/>
                  <a:gd name="connsiteY2-2742" fmla="*/ 1635 h 10000"/>
                  <a:gd name="connsiteX3-2743" fmla="*/ 3233 w 10000"/>
                  <a:gd name="connsiteY3-2744" fmla="*/ 773 h 10000"/>
                  <a:gd name="connsiteX4-2745" fmla="*/ 5997 w 10000"/>
                  <a:gd name="connsiteY4-2746" fmla="*/ 424 h 10000"/>
                  <a:gd name="connsiteX5-2747" fmla="*/ 8488 w 10000"/>
                  <a:gd name="connsiteY5-2748" fmla="*/ 1452 h 10000"/>
                  <a:gd name="connsiteX6-2749" fmla="*/ 9693 w 10000"/>
                  <a:gd name="connsiteY6-2750" fmla="*/ 4661 h 10000"/>
                  <a:gd name="connsiteX7-2751" fmla="*/ 7765 w 10000"/>
                  <a:gd name="connsiteY7-2752" fmla="*/ 5852 h 10000"/>
                  <a:gd name="connsiteX8-2753" fmla="*/ 6752 w 10000"/>
                  <a:gd name="connsiteY8-2754" fmla="*/ 4844 h 10000"/>
                  <a:gd name="connsiteX9-2755" fmla="*/ 7444 w 10000"/>
                  <a:gd name="connsiteY9-2756" fmla="*/ 2845 h 10000"/>
                  <a:gd name="connsiteX10-2757" fmla="*/ 8680 w 10000"/>
                  <a:gd name="connsiteY10-2758" fmla="*/ 2808 h 10000"/>
                  <a:gd name="connsiteX11-2759" fmla="*/ 8873 w 10000"/>
                  <a:gd name="connsiteY11-2760" fmla="*/ 3799 h 10000"/>
                  <a:gd name="connsiteX12-2761" fmla="*/ 8568 w 10000"/>
                  <a:gd name="connsiteY12-2762" fmla="*/ 4203 h 10000"/>
                  <a:gd name="connsiteX13-2763" fmla="*/ 7941 w 10000"/>
                  <a:gd name="connsiteY13-2764" fmla="*/ 4184 h 10000"/>
                  <a:gd name="connsiteX14-2765" fmla="*/ 7748 w 10000"/>
                  <a:gd name="connsiteY14-2766" fmla="*/ 4276 h 10000"/>
                  <a:gd name="connsiteX15-2767" fmla="*/ 7829 w 10000"/>
                  <a:gd name="connsiteY15-2768" fmla="*/ 4496 h 10000"/>
                  <a:gd name="connsiteX16-2769" fmla="*/ 8664 w 10000"/>
                  <a:gd name="connsiteY16-2770" fmla="*/ 4514 h 10000"/>
                  <a:gd name="connsiteX17-2771" fmla="*/ 9163 w 10000"/>
                  <a:gd name="connsiteY17-2772" fmla="*/ 3928 h 10000"/>
                  <a:gd name="connsiteX18-2773" fmla="*/ 8857 w 10000"/>
                  <a:gd name="connsiteY18-2774" fmla="*/ 2533 h 10000"/>
                  <a:gd name="connsiteX19-2775" fmla="*/ 7637 w 10000"/>
                  <a:gd name="connsiteY19-2776" fmla="*/ 2350 h 10000"/>
                  <a:gd name="connsiteX20-2777" fmla="*/ 6720 w 10000"/>
                  <a:gd name="connsiteY20-2778" fmla="*/ 1360 h 10000"/>
                  <a:gd name="connsiteX21-2779" fmla="*/ 5627 w 10000"/>
                  <a:gd name="connsiteY21-2780" fmla="*/ 1470 h 10000"/>
                  <a:gd name="connsiteX22-2781" fmla="*/ 4390 w 10000"/>
                  <a:gd name="connsiteY22-2782" fmla="*/ 902 h 10000"/>
                  <a:gd name="connsiteX23-2783" fmla="*/ 3442 w 10000"/>
                  <a:gd name="connsiteY23-2784" fmla="*/ 1543 h 10000"/>
                  <a:gd name="connsiteX24-2785" fmla="*/ 3201 w 10000"/>
                  <a:gd name="connsiteY24-2786" fmla="*/ 2277 h 10000"/>
                  <a:gd name="connsiteX25-2787" fmla="*/ 1578 w 10000"/>
                  <a:gd name="connsiteY25-2788" fmla="*/ 2771 h 10000"/>
                  <a:gd name="connsiteX26-2789" fmla="*/ 1257 w 10000"/>
                  <a:gd name="connsiteY26-2790" fmla="*/ 4203 h 10000"/>
                  <a:gd name="connsiteX27-2791" fmla="*/ 902 w 10000"/>
                  <a:gd name="connsiteY27-2792" fmla="*/ 5486 h 10000"/>
                  <a:gd name="connsiteX28-2793" fmla="*/ 1417 w 10000"/>
                  <a:gd name="connsiteY28-2794" fmla="*/ 6294 h 10000"/>
                  <a:gd name="connsiteX29-2795" fmla="*/ 2670 w 10000"/>
                  <a:gd name="connsiteY29-2796" fmla="*/ 6129 h 10000"/>
                  <a:gd name="connsiteX30-2797" fmla="*/ 4518 w 10000"/>
                  <a:gd name="connsiteY30-2798" fmla="*/ 6092 h 10000"/>
                  <a:gd name="connsiteX31-2799" fmla="*/ 5531 w 10000"/>
                  <a:gd name="connsiteY31-2800" fmla="*/ 6642 h 10000"/>
                  <a:gd name="connsiteX32-2801" fmla="*/ 5611 w 10000"/>
                  <a:gd name="connsiteY32-2802" fmla="*/ 6642 h 10000"/>
                  <a:gd name="connsiteX33-2803" fmla="*/ 6093 w 10000"/>
                  <a:gd name="connsiteY33-2804" fmla="*/ 6129 h 10000"/>
                  <a:gd name="connsiteX34-2805" fmla="*/ 6013 w 10000"/>
                  <a:gd name="connsiteY34-2806" fmla="*/ 5907 h 10000"/>
                  <a:gd name="connsiteX35-2807" fmla="*/ 5820 w 10000"/>
                  <a:gd name="connsiteY35-2808" fmla="*/ 5981 h 10000"/>
                  <a:gd name="connsiteX36-2809" fmla="*/ 5547 w 10000"/>
                  <a:gd name="connsiteY36-2810" fmla="*/ 6312 h 10000"/>
                  <a:gd name="connsiteX37-2811" fmla="*/ 4695 w 10000"/>
                  <a:gd name="connsiteY37-2812" fmla="*/ 5834 h 10000"/>
                  <a:gd name="connsiteX38-2813" fmla="*/ 2510 w 10000"/>
                  <a:gd name="connsiteY38-2814" fmla="*/ 5852 h 10000"/>
                  <a:gd name="connsiteX39-2815" fmla="*/ 1545 w 10000"/>
                  <a:gd name="connsiteY39-2816" fmla="*/ 5981 h 10000"/>
                  <a:gd name="connsiteX40-2817" fmla="*/ 1208 w 10000"/>
                  <a:gd name="connsiteY40-2818" fmla="*/ 5431 h 10000"/>
                  <a:gd name="connsiteX41-2819" fmla="*/ 1514 w 10000"/>
                  <a:gd name="connsiteY41-2820" fmla="*/ 4386 h 10000"/>
                  <a:gd name="connsiteX42-2821" fmla="*/ 1561 w 10000"/>
                  <a:gd name="connsiteY42-2822" fmla="*/ 4203 h 10000"/>
                  <a:gd name="connsiteX43-2823" fmla="*/ 1787 w 10000"/>
                  <a:gd name="connsiteY43-2824" fmla="*/ 2991 h 10000"/>
                  <a:gd name="connsiteX44-2825" fmla="*/ 3136 w 10000"/>
                  <a:gd name="connsiteY44-2826" fmla="*/ 2606 h 10000"/>
                  <a:gd name="connsiteX45-2827" fmla="*/ 3876 w 10000"/>
                  <a:gd name="connsiteY45-2828" fmla="*/ 3799 h 10000"/>
                  <a:gd name="connsiteX46-2829" fmla="*/ 2703 w 10000"/>
                  <a:gd name="connsiteY46-2830" fmla="*/ 4569 h 10000"/>
                  <a:gd name="connsiteX47-2831" fmla="*/ 2719 w 10000"/>
                  <a:gd name="connsiteY47-2832" fmla="*/ 4808 h 10000"/>
                  <a:gd name="connsiteX48-2833" fmla="*/ 2927 w 10000"/>
                  <a:gd name="connsiteY48-2834" fmla="*/ 4771 h 10000"/>
                  <a:gd name="connsiteX49-2835" fmla="*/ 4744 w 10000"/>
                  <a:gd name="connsiteY49-2836" fmla="*/ 4423 h 10000"/>
                  <a:gd name="connsiteX50-2837" fmla="*/ 4937 w 10000"/>
                  <a:gd name="connsiteY50-2838" fmla="*/ 4423 h 10000"/>
                  <a:gd name="connsiteX51-2839" fmla="*/ 5804 w 10000"/>
                  <a:gd name="connsiteY51-2840" fmla="*/ 4184 h 10000"/>
                  <a:gd name="connsiteX52-2841" fmla="*/ 6383 w 10000"/>
                  <a:gd name="connsiteY52-2842" fmla="*/ 4973 h 10000"/>
                  <a:gd name="connsiteX53-2843" fmla="*/ 6512 w 10000"/>
                  <a:gd name="connsiteY53-2844" fmla="*/ 5119 h 10000"/>
                  <a:gd name="connsiteX54-2845" fmla="*/ 7572 w 10000"/>
                  <a:gd name="connsiteY54-2846" fmla="*/ 6532 h 10000"/>
                  <a:gd name="connsiteX55-2847" fmla="*/ 7273 w 10000"/>
                  <a:gd name="connsiteY55-2848" fmla="*/ 7835 h 10000"/>
                  <a:gd name="connsiteX56-2849" fmla="*/ 5483 w 10000"/>
                  <a:gd name="connsiteY56-2850" fmla="*/ 8218 h 10000"/>
                  <a:gd name="connsiteX57-2851" fmla="*/ 5467 w 10000"/>
                  <a:gd name="connsiteY57-2852" fmla="*/ 8273 h 10000"/>
                  <a:gd name="connsiteX58-2853" fmla="*/ 3490 w 10000"/>
                  <a:gd name="connsiteY58-2854" fmla="*/ 8053 h 10000"/>
                  <a:gd name="connsiteX59-2855" fmla="*/ 3345 w 10000"/>
                  <a:gd name="connsiteY59-2856" fmla="*/ 7357 h 10000"/>
                  <a:gd name="connsiteX60-2857" fmla="*/ 3586 w 10000"/>
                  <a:gd name="connsiteY60-2858" fmla="*/ 7082 h 10000"/>
                  <a:gd name="connsiteX61-2859" fmla="*/ 3683 w 10000"/>
                  <a:gd name="connsiteY61-2860" fmla="*/ 6880 h 10000"/>
                  <a:gd name="connsiteX62-2861" fmla="*/ 3490 w 10000"/>
                  <a:gd name="connsiteY62-2862" fmla="*/ 6770 h 10000"/>
                  <a:gd name="connsiteX63-2863" fmla="*/ 3072 w 10000"/>
                  <a:gd name="connsiteY63-2864" fmla="*/ 7247 h 10000"/>
                  <a:gd name="connsiteX64-2865" fmla="*/ 3249 w 10000"/>
                  <a:gd name="connsiteY64-2866" fmla="*/ 8255 h 10000"/>
                  <a:gd name="connsiteX65-2867" fmla="*/ 3249 w 10000"/>
                  <a:gd name="connsiteY65-2868" fmla="*/ 8273 h 10000"/>
                  <a:gd name="connsiteX66-2869" fmla="*/ 4680 w 10000"/>
                  <a:gd name="connsiteY66-2870" fmla="*/ 8825 h 10000"/>
                  <a:gd name="connsiteX67-2871" fmla="*/ 5354 w 10000"/>
                  <a:gd name="connsiteY67-2872" fmla="*/ 8677 h 10000"/>
                  <a:gd name="connsiteX68-2873" fmla="*/ 3393 w 10000"/>
                  <a:gd name="connsiteY68-2874" fmla="*/ 9998 h 10000"/>
                  <a:gd name="connsiteX69-2875" fmla="*/ 2253 w 10000"/>
                  <a:gd name="connsiteY69-2876" fmla="*/ 9228 h 10000"/>
                  <a:gd name="connsiteX70-2877" fmla="*/ 1224 w 10000"/>
                  <a:gd name="connsiteY70-2878" fmla="*/ 7137 h 10000"/>
                  <a:gd name="connsiteX71-2879" fmla="*/ 3 w 10000"/>
                  <a:gd name="connsiteY71-2880" fmla="*/ 4954 h 10000"/>
                  <a:gd name="connsiteX0-2881" fmla="*/ 3 w 10000"/>
                  <a:gd name="connsiteY0-2882" fmla="*/ 4954 h 10000"/>
                  <a:gd name="connsiteX1-2883" fmla="*/ 726 w 10000"/>
                  <a:gd name="connsiteY1-2884" fmla="*/ 3028 h 10000"/>
                  <a:gd name="connsiteX2-2885" fmla="*/ 1337 w 10000"/>
                  <a:gd name="connsiteY2-2886" fmla="*/ 1635 h 10000"/>
                  <a:gd name="connsiteX3-2887" fmla="*/ 3233 w 10000"/>
                  <a:gd name="connsiteY3-2888" fmla="*/ 773 h 10000"/>
                  <a:gd name="connsiteX4-2889" fmla="*/ 5997 w 10000"/>
                  <a:gd name="connsiteY4-2890" fmla="*/ 424 h 10000"/>
                  <a:gd name="connsiteX5-2891" fmla="*/ 8488 w 10000"/>
                  <a:gd name="connsiteY5-2892" fmla="*/ 1452 h 10000"/>
                  <a:gd name="connsiteX6-2893" fmla="*/ 9693 w 10000"/>
                  <a:gd name="connsiteY6-2894" fmla="*/ 4661 h 10000"/>
                  <a:gd name="connsiteX7-2895" fmla="*/ 7765 w 10000"/>
                  <a:gd name="connsiteY7-2896" fmla="*/ 5852 h 10000"/>
                  <a:gd name="connsiteX8-2897" fmla="*/ 6752 w 10000"/>
                  <a:gd name="connsiteY8-2898" fmla="*/ 4844 h 10000"/>
                  <a:gd name="connsiteX9-2899" fmla="*/ 7444 w 10000"/>
                  <a:gd name="connsiteY9-2900" fmla="*/ 2845 h 10000"/>
                  <a:gd name="connsiteX10-2901" fmla="*/ 8680 w 10000"/>
                  <a:gd name="connsiteY10-2902" fmla="*/ 2808 h 10000"/>
                  <a:gd name="connsiteX11-2903" fmla="*/ 8873 w 10000"/>
                  <a:gd name="connsiteY11-2904" fmla="*/ 3799 h 10000"/>
                  <a:gd name="connsiteX12-2905" fmla="*/ 8568 w 10000"/>
                  <a:gd name="connsiteY12-2906" fmla="*/ 4203 h 10000"/>
                  <a:gd name="connsiteX13-2907" fmla="*/ 7941 w 10000"/>
                  <a:gd name="connsiteY13-2908" fmla="*/ 4184 h 10000"/>
                  <a:gd name="connsiteX14-2909" fmla="*/ 7748 w 10000"/>
                  <a:gd name="connsiteY14-2910" fmla="*/ 4276 h 10000"/>
                  <a:gd name="connsiteX15-2911" fmla="*/ 7829 w 10000"/>
                  <a:gd name="connsiteY15-2912" fmla="*/ 4496 h 10000"/>
                  <a:gd name="connsiteX16-2913" fmla="*/ 8664 w 10000"/>
                  <a:gd name="connsiteY16-2914" fmla="*/ 4514 h 10000"/>
                  <a:gd name="connsiteX17-2915" fmla="*/ 9163 w 10000"/>
                  <a:gd name="connsiteY17-2916" fmla="*/ 3928 h 10000"/>
                  <a:gd name="connsiteX18-2917" fmla="*/ 8857 w 10000"/>
                  <a:gd name="connsiteY18-2918" fmla="*/ 2533 h 10000"/>
                  <a:gd name="connsiteX19-2919" fmla="*/ 7637 w 10000"/>
                  <a:gd name="connsiteY19-2920" fmla="*/ 2350 h 10000"/>
                  <a:gd name="connsiteX20-2921" fmla="*/ 6720 w 10000"/>
                  <a:gd name="connsiteY20-2922" fmla="*/ 1360 h 10000"/>
                  <a:gd name="connsiteX21-2923" fmla="*/ 5627 w 10000"/>
                  <a:gd name="connsiteY21-2924" fmla="*/ 1470 h 10000"/>
                  <a:gd name="connsiteX22-2925" fmla="*/ 4390 w 10000"/>
                  <a:gd name="connsiteY22-2926" fmla="*/ 902 h 10000"/>
                  <a:gd name="connsiteX23-2927" fmla="*/ 3442 w 10000"/>
                  <a:gd name="connsiteY23-2928" fmla="*/ 1543 h 10000"/>
                  <a:gd name="connsiteX24-2929" fmla="*/ 3201 w 10000"/>
                  <a:gd name="connsiteY24-2930" fmla="*/ 2277 h 10000"/>
                  <a:gd name="connsiteX25-2931" fmla="*/ 1578 w 10000"/>
                  <a:gd name="connsiteY25-2932" fmla="*/ 2771 h 10000"/>
                  <a:gd name="connsiteX26-2933" fmla="*/ 1257 w 10000"/>
                  <a:gd name="connsiteY26-2934" fmla="*/ 4203 h 10000"/>
                  <a:gd name="connsiteX27-2935" fmla="*/ 902 w 10000"/>
                  <a:gd name="connsiteY27-2936" fmla="*/ 5486 h 10000"/>
                  <a:gd name="connsiteX28-2937" fmla="*/ 1417 w 10000"/>
                  <a:gd name="connsiteY28-2938" fmla="*/ 6294 h 10000"/>
                  <a:gd name="connsiteX29-2939" fmla="*/ 2670 w 10000"/>
                  <a:gd name="connsiteY29-2940" fmla="*/ 6129 h 10000"/>
                  <a:gd name="connsiteX30-2941" fmla="*/ 4518 w 10000"/>
                  <a:gd name="connsiteY30-2942" fmla="*/ 6092 h 10000"/>
                  <a:gd name="connsiteX31-2943" fmla="*/ 5531 w 10000"/>
                  <a:gd name="connsiteY31-2944" fmla="*/ 6642 h 10000"/>
                  <a:gd name="connsiteX32-2945" fmla="*/ 5611 w 10000"/>
                  <a:gd name="connsiteY32-2946" fmla="*/ 6642 h 10000"/>
                  <a:gd name="connsiteX33-2947" fmla="*/ 6093 w 10000"/>
                  <a:gd name="connsiteY33-2948" fmla="*/ 6129 h 10000"/>
                  <a:gd name="connsiteX34-2949" fmla="*/ 6013 w 10000"/>
                  <a:gd name="connsiteY34-2950" fmla="*/ 5907 h 10000"/>
                  <a:gd name="connsiteX35-2951" fmla="*/ 5820 w 10000"/>
                  <a:gd name="connsiteY35-2952" fmla="*/ 5981 h 10000"/>
                  <a:gd name="connsiteX36-2953" fmla="*/ 5547 w 10000"/>
                  <a:gd name="connsiteY36-2954" fmla="*/ 6312 h 10000"/>
                  <a:gd name="connsiteX37-2955" fmla="*/ 4695 w 10000"/>
                  <a:gd name="connsiteY37-2956" fmla="*/ 5834 h 10000"/>
                  <a:gd name="connsiteX38-2957" fmla="*/ 2510 w 10000"/>
                  <a:gd name="connsiteY38-2958" fmla="*/ 5852 h 10000"/>
                  <a:gd name="connsiteX39-2959" fmla="*/ 1545 w 10000"/>
                  <a:gd name="connsiteY39-2960" fmla="*/ 5981 h 10000"/>
                  <a:gd name="connsiteX40-2961" fmla="*/ 1208 w 10000"/>
                  <a:gd name="connsiteY40-2962" fmla="*/ 5431 h 10000"/>
                  <a:gd name="connsiteX41-2963" fmla="*/ 1514 w 10000"/>
                  <a:gd name="connsiteY41-2964" fmla="*/ 4386 h 10000"/>
                  <a:gd name="connsiteX42-2965" fmla="*/ 1561 w 10000"/>
                  <a:gd name="connsiteY42-2966" fmla="*/ 4203 h 10000"/>
                  <a:gd name="connsiteX43-2967" fmla="*/ 1787 w 10000"/>
                  <a:gd name="connsiteY43-2968" fmla="*/ 2991 h 10000"/>
                  <a:gd name="connsiteX44-2969" fmla="*/ 3136 w 10000"/>
                  <a:gd name="connsiteY44-2970" fmla="*/ 2606 h 10000"/>
                  <a:gd name="connsiteX45-2971" fmla="*/ 3876 w 10000"/>
                  <a:gd name="connsiteY45-2972" fmla="*/ 3799 h 10000"/>
                  <a:gd name="connsiteX46-2973" fmla="*/ 2703 w 10000"/>
                  <a:gd name="connsiteY46-2974" fmla="*/ 4569 h 10000"/>
                  <a:gd name="connsiteX47-2975" fmla="*/ 2719 w 10000"/>
                  <a:gd name="connsiteY47-2976" fmla="*/ 4808 h 10000"/>
                  <a:gd name="connsiteX48-2977" fmla="*/ 2927 w 10000"/>
                  <a:gd name="connsiteY48-2978" fmla="*/ 4771 h 10000"/>
                  <a:gd name="connsiteX49-2979" fmla="*/ 4744 w 10000"/>
                  <a:gd name="connsiteY49-2980" fmla="*/ 4423 h 10000"/>
                  <a:gd name="connsiteX50-2981" fmla="*/ 4937 w 10000"/>
                  <a:gd name="connsiteY50-2982" fmla="*/ 4423 h 10000"/>
                  <a:gd name="connsiteX51-2983" fmla="*/ 5804 w 10000"/>
                  <a:gd name="connsiteY51-2984" fmla="*/ 4184 h 10000"/>
                  <a:gd name="connsiteX52-2985" fmla="*/ 6383 w 10000"/>
                  <a:gd name="connsiteY52-2986" fmla="*/ 4973 h 10000"/>
                  <a:gd name="connsiteX53-2987" fmla="*/ 6512 w 10000"/>
                  <a:gd name="connsiteY53-2988" fmla="*/ 5119 h 10000"/>
                  <a:gd name="connsiteX54-2989" fmla="*/ 7572 w 10000"/>
                  <a:gd name="connsiteY54-2990" fmla="*/ 6532 h 10000"/>
                  <a:gd name="connsiteX55-2991" fmla="*/ 7273 w 10000"/>
                  <a:gd name="connsiteY55-2992" fmla="*/ 7835 h 10000"/>
                  <a:gd name="connsiteX56-2993" fmla="*/ 5483 w 10000"/>
                  <a:gd name="connsiteY56-2994" fmla="*/ 8218 h 10000"/>
                  <a:gd name="connsiteX57-2995" fmla="*/ 5467 w 10000"/>
                  <a:gd name="connsiteY57-2996" fmla="*/ 8273 h 10000"/>
                  <a:gd name="connsiteX58-2997" fmla="*/ 3490 w 10000"/>
                  <a:gd name="connsiteY58-2998" fmla="*/ 8053 h 10000"/>
                  <a:gd name="connsiteX59-2999" fmla="*/ 3345 w 10000"/>
                  <a:gd name="connsiteY59-3000" fmla="*/ 7357 h 10000"/>
                  <a:gd name="connsiteX60-3001" fmla="*/ 3586 w 10000"/>
                  <a:gd name="connsiteY60-3002" fmla="*/ 7082 h 10000"/>
                  <a:gd name="connsiteX61-3003" fmla="*/ 3683 w 10000"/>
                  <a:gd name="connsiteY61-3004" fmla="*/ 6880 h 10000"/>
                  <a:gd name="connsiteX62-3005" fmla="*/ 3490 w 10000"/>
                  <a:gd name="connsiteY62-3006" fmla="*/ 6770 h 10000"/>
                  <a:gd name="connsiteX63-3007" fmla="*/ 3072 w 10000"/>
                  <a:gd name="connsiteY63-3008" fmla="*/ 7247 h 10000"/>
                  <a:gd name="connsiteX64-3009" fmla="*/ 3249 w 10000"/>
                  <a:gd name="connsiteY64-3010" fmla="*/ 8255 h 10000"/>
                  <a:gd name="connsiteX65-3011" fmla="*/ 3249 w 10000"/>
                  <a:gd name="connsiteY65-3012" fmla="*/ 8273 h 10000"/>
                  <a:gd name="connsiteX66-3013" fmla="*/ 4680 w 10000"/>
                  <a:gd name="connsiteY66-3014" fmla="*/ 8825 h 10000"/>
                  <a:gd name="connsiteX67-3015" fmla="*/ 5354 w 10000"/>
                  <a:gd name="connsiteY67-3016" fmla="*/ 8677 h 10000"/>
                  <a:gd name="connsiteX68-3017" fmla="*/ 3393 w 10000"/>
                  <a:gd name="connsiteY68-3018" fmla="*/ 9998 h 10000"/>
                  <a:gd name="connsiteX69-3019" fmla="*/ 2253 w 10000"/>
                  <a:gd name="connsiteY69-3020" fmla="*/ 9228 h 10000"/>
                  <a:gd name="connsiteX70-3021" fmla="*/ 1224 w 10000"/>
                  <a:gd name="connsiteY70-3022" fmla="*/ 7137 h 10000"/>
                  <a:gd name="connsiteX71-3023" fmla="*/ 3 w 10000"/>
                  <a:gd name="connsiteY71-3024" fmla="*/ 4954 h 10000"/>
                  <a:gd name="connsiteX0-3025" fmla="*/ 3 w 10000"/>
                  <a:gd name="connsiteY0-3026" fmla="*/ 4954 h 10000"/>
                  <a:gd name="connsiteX1-3027" fmla="*/ 726 w 10000"/>
                  <a:gd name="connsiteY1-3028" fmla="*/ 3028 h 10000"/>
                  <a:gd name="connsiteX2-3029" fmla="*/ 1337 w 10000"/>
                  <a:gd name="connsiteY2-3030" fmla="*/ 1635 h 10000"/>
                  <a:gd name="connsiteX3-3031" fmla="*/ 3233 w 10000"/>
                  <a:gd name="connsiteY3-3032" fmla="*/ 773 h 10000"/>
                  <a:gd name="connsiteX4-3033" fmla="*/ 5997 w 10000"/>
                  <a:gd name="connsiteY4-3034" fmla="*/ 424 h 10000"/>
                  <a:gd name="connsiteX5-3035" fmla="*/ 8488 w 10000"/>
                  <a:gd name="connsiteY5-3036" fmla="*/ 1452 h 10000"/>
                  <a:gd name="connsiteX6-3037" fmla="*/ 9693 w 10000"/>
                  <a:gd name="connsiteY6-3038" fmla="*/ 4661 h 10000"/>
                  <a:gd name="connsiteX7-3039" fmla="*/ 7765 w 10000"/>
                  <a:gd name="connsiteY7-3040" fmla="*/ 5852 h 10000"/>
                  <a:gd name="connsiteX8-3041" fmla="*/ 6752 w 10000"/>
                  <a:gd name="connsiteY8-3042" fmla="*/ 4844 h 10000"/>
                  <a:gd name="connsiteX9-3043" fmla="*/ 7444 w 10000"/>
                  <a:gd name="connsiteY9-3044" fmla="*/ 2845 h 10000"/>
                  <a:gd name="connsiteX10-3045" fmla="*/ 8680 w 10000"/>
                  <a:gd name="connsiteY10-3046" fmla="*/ 2808 h 10000"/>
                  <a:gd name="connsiteX11-3047" fmla="*/ 8873 w 10000"/>
                  <a:gd name="connsiteY11-3048" fmla="*/ 3799 h 10000"/>
                  <a:gd name="connsiteX12-3049" fmla="*/ 8568 w 10000"/>
                  <a:gd name="connsiteY12-3050" fmla="*/ 4203 h 10000"/>
                  <a:gd name="connsiteX13-3051" fmla="*/ 7941 w 10000"/>
                  <a:gd name="connsiteY13-3052" fmla="*/ 4184 h 10000"/>
                  <a:gd name="connsiteX14-3053" fmla="*/ 7748 w 10000"/>
                  <a:gd name="connsiteY14-3054" fmla="*/ 4276 h 10000"/>
                  <a:gd name="connsiteX15-3055" fmla="*/ 7829 w 10000"/>
                  <a:gd name="connsiteY15-3056" fmla="*/ 4496 h 10000"/>
                  <a:gd name="connsiteX16-3057" fmla="*/ 8664 w 10000"/>
                  <a:gd name="connsiteY16-3058" fmla="*/ 4514 h 10000"/>
                  <a:gd name="connsiteX17-3059" fmla="*/ 9163 w 10000"/>
                  <a:gd name="connsiteY17-3060" fmla="*/ 3928 h 10000"/>
                  <a:gd name="connsiteX18-3061" fmla="*/ 8857 w 10000"/>
                  <a:gd name="connsiteY18-3062" fmla="*/ 2533 h 10000"/>
                  <a:gd name="connsiteX19-3063" fmla="*/ 7637 w 10000"/>
                  <a:gd name="connsiteY19-3064" fmla="*/ 2350 h 10000"/>
                  <a:gd name="connsiteX20-3065" fmla="*/ 6720 w 10000"/>
                  <a:gd name="connsiteY20-3066" fmla="*/ 1360 h 10000"/>
                  <a:gd name="connsiteX21-3067" fmla="*/ 5627 w 10000"/>
                  <a:gd name="connsiteY21-3068" fmla="*/ 1470 h 10000"/>
                  <a:gd name="connsiteX22-3069" fmla="*/ 4390 w 10000"/>
                  <a:gd name="connsiteY22-3070" fmla="*/ 902 h 10000"/>
                  <a:gd name="connsiteX23-3071" fmla="*/ 3442 w 10000"/>
                  <a:gd name="connsiteY23-3072" fmla="*/ 1543 h 10000"/>
                  <a:gd name="connsiteX24-3073" fmla="*/ 3201 w 10000"/>
                  <a:gd name="connsiteY24-3074" fmla="*/ 2277 h 10000"/>
                  <a:gd name="connsiteX25-3075" fmla="*/ 1578 w 10000"/>
                  <a:gd name="connsiteY25-3076" fmla="*/ 2771 h 10000"/>
                  <a:gd name="connsiteX26-3077" fmla="*/ 1257 w 10000"/>
                  <a:gd name="connsiteY26-3078" fmla="*/ 4203 h 10000"/>
                  <a:gd name="connsiteX27-3079" fmla="*/ 902 w 10000"/>
                  <a:gd name="connsiteY27-3080" fmla="*/ 5486 h 10000"/>
                  <a:gd name="connsiteX28-3081" fmla="*/ 1417 w 10000"/>
                  <a:gd name="connsiteY28-3082" fmla="*/ 6294 h 10000"/>
                  <a:gd name="connsiteX29-3083" fmla="*/ 2670 w 10000"/>
                  <a:gd name="connsiteY29-3084" fmla="*/ 6129 h 10000"/>
                  <a:gd name="connsiteX30-3085" fmla="*/ 4518 w 10000"/>
                  <a:gd name="connsiteY30-3086" fmla="*/ 6092 h 10000"/>
                  <a:gd name="connsiteX31-3087" fmla="*/ 5531 w 10000"/>
                  <a:gd name="connsiteY31-3088" fmla="*/ 6642 h 10000"/>
                  <a:gd name="connsiteX32-3089" fmla="*/ 5611 w 10000"/>
                  <a:gd name="connsiteY32-3090" fmla="*/ 6642 h 10000"/>
                  <a:gd name="connsiteX33-3091" fmla="*/ 6093 w 10000"/>
                  <a:gd name="connsiteY33-3092" fmla="*/ 6129 h 10000"/>
                  <a:gd name="connsiteX34-3093" fmla="*/ 6013 w 10000"/>
                  <a:gd name="connsiteY34-3094" fmla="*/ 5907 h 10000"/>
                  <a:gd name="connsiteX35-3095" fmla="*/ 5820 w 10000"/>
                  <a:gd name="connsiteY35-3096" fmla="*/ 5981 h 10000"/>
                  <a:gd name="connsiteX36-3097" fmla="*/ 5547 w 10000"/>
                  <a:gd name="connsiteY36-3098" fmla="*/ 6312 h 10000"/>
                  <a:gd name="connsiteX37-3099" fmla="*/ 4695 w 10000"/>
                  <a:gd name="connsiteY37-3100" fmla="*/ 5834 h 10000"/>
                  <a:gd name="connsiteX38-3101" fmla="*/ 2510 w 10000"/>
                  <a:gd name="connsiteY38-3102" fmla="*/ 5852 h 10000"/>
                  <a:gd name="connsiteX39-3103" fmla="*/ 1545 w 10000"/>
                  <a:gd name="connsiteY39-3104" fmla="*/ 5981 h 10000"/>
                  <a:gd name="connsiteX40-3105" fmla="*/ 1208 w 10000"/>
                  <a:gd name="connsiteY40-3106" fmla="*/ 5431 h 10000"/>
                  <a:gd name="connsiteX41-3107" fmla="*/ 1514 w 10000"/>
                  <a:gd name="connsiteY41-3108" fmla="*/ 4386 h 10000"/>
                  <a:gd name="connsiteX42-3109" fmla="*/ 1561 w 10000"/>
                  <a:gd name="connsiteY42-3110" fmla="*/ 4203 h 10000"/>
                  <a:gd name="connsiteX43-3111" fmla="*/ 1787 w 10000"/>
                  <a:gd name="connsiteY43-3112" fmla="*/ 2991 h 10000"/>
                  <a:gd name="connsiteX44-3113" fmla="*/ 3136 w 10000"/>
                  <a:gd name="connsiteY44-3114" fmla="*/ 2606 h 10000"/>
                  <a:gd name="connsiteX45-3115" fmla="*/ 3876 w 10000"/>
                  <a:gd name="connsiteY45-3116" fmla="*/ 3799 h 10000"/>
                  <a:gd name="connsiteX46-3117" fmla="*/ 2703 w 10000"/>
                  <a:gd name="connsiteY46-3118" fmla="*/ 4569 h 10000"/>
                  <a:gd name="connsiteX47-3119" fmla="*/ 2719 w 10000"/>
                  <a:gd name="connsiteY47-3120" fmla="*/ 4808 h 10000"/>
                  <a:gd name="connsiteX48-3121" fmla="*/ 2927 w 10000"/>
                  <a:gd name="connsiteY48-3122" fmla="*/ 4771 h 10000"/>
                  <a:gd name="connsiteX49-3123" fmla="*/ 4744 w 10000"/>
                  <a:gd name="connsiteY49-3124" fmla="*/ 4423 h 10000"/>
                  <a:gd name="connsiteX50-3125" fmla="*/ 4937 w 10000"/>
                  <a:gd name="connsiteY50-3126" fmla="*/ 4423 h 10000"/>
                  <a:gd name="connsiteX51-3127" fmla="*/ 5804 w 10000"/>
                  <a:gd name="connsiteY51-3128" fmla="*/ 4184 h 10000"/>
                  <a:gd name="connsiteX52-3129" fmla="*/ 6383 w 10000"/>
                  <a:gd name="connsiteY52-3130" fmla="*/ 4973 h 10000"/>
                  <a:gd name="connsiteX53-3131" fmla="*/ 6512 w 10000"/>
                  <a:gd name="connsiteY53-3132" fmla="*/ 5119 h 10000"/>
                  <a:gd name="connsiteX54-3133" fmla="*/ 7572 w 10000"/>
                  <a:gd name="connsiteY54-3134" fmla="*/ 6532 h 10000"/>
                  <a:gd name="connsiteX55-3135" fmla="*/ 7273 w 10000"/>
                  <a:gd name="connsiteY55-3136" fmla="*/ 7835 h 10000"/>
                  <a:gd name="connsiteX56-3137" fmla="*/ 5483 w 10000"/>
                  <a:gd name="connsiteY56-3138" fmla="*/ 8218 h 10000"/>
                  <a:gd name="connsiteX57-3139" fmla="*/ 5467 w 10000"/>
                  <a:gd name="connsiteY57-3140" fmla="*/ 8273 h 10000"/>
                  <a:gd name="connsiteX58-3141" fmla="*/ 3490 w 10000"/>
                  <a:gd name="connsiteY58-3142" fmla="*/ 8053 h 10000"/>
                  <a:gd name="connsiteX59-3143" fmla="*/ 3345 w 10000"/>
                  <a:gd name="connsiteY59-3144" fmla="*/ 7357 h 10000"/>
                  <a:gd name="connsiteX60-3145" fmla="*/ 3586 w 10000"/>
                  <a:gd name="connsiteY60-3146" fmla="*/ 7082 h 10000"/>
                  <a:gd name="connsiteX61-3147" fmla="*/ 3683 w 10000"/>
                  <a:gd name="connsiteY61-3148" fmla="*/ 6880 h 10000"/>
                  <a:gd name="connsiteX62-3149" fmla="*/ 3490 w 10000"/>
                  <a:gd name="connsiteY62-3150" fmla="*/ 6770 h 10000"/>
                  <a:gd name="connsiteX63-3151" fmla="*/ 3072 w 10000"/>
                  <a:gd name="connsiteY63-3152" fmla="*/ 7247 h 10000"/>
                  <a:gd name="connsiteX64-3153" fmla="*/ 3249 w 10000"/>
                  <a:gd name="connsiteY64-3154" fmla="*/ 8255 h 10000"/>
                  <a:gd name="connsiteX65-3155" fmla="*/ 3249 w 10000"/>
                  <a:gd name="connsiteY65-3156" fmla="*/ 8273 h 10000"/>
                  <a:gd name="connsiteX66-3157" fmla="*/ 4680 w 10000"/>
                  <a:gd name="connsiteY66-3158" fmla="*/ 8825 h 10000"/>
                  <a:gd name="connsiteX67-3159" fmla="*/ 5354 w 10000"/>
                  <a:gd name="connsiteY67-3160" fmla="*/ 8677 h 10000"/>
                  <a:gd name="connsiteX68-3161" fmla="*/ 3393 w 10000"/>
                  <a:gd name="connsiteY68-3162" fmla="*/ 9998 h 10000"/>
                  <a:gd name="connsiteX69-3163" fmla="*/ 2253 w 10000"/>
                  <a:gd name="connsiteY69-3164" fmla="*/ 9228 h 10000"/>
                  <a:gd name="connsiteX70-3165" fmla="*/ 1224 w 10000"/>
                  <a:gd name="connsiteY70-3166" fmla="*/ 7137 h 10000"/>
                  <a:gd name="connsiteX71-3167" fmla="*/ 3 w 10000"/>
                  <a:gd name="connsiteY71-3168" fmla="*/ 4954 h 10000"/>
                  <a:gd name="connsiteX0-3169" fmla="*/ 3 w 10000"/>
                  <a:gd name="connsiteY0-3170" fmla="*/ 4954 h 10000"/>
                  <a:gd name="connsiteX1-3171" fmla="*/ 726 w 10000"/>
                  <a:gd name="connsiteY1-3172" fmla="*/ 3028 h 10000"/>
                  <a:gd name="connsiteX2-3173" fmla="*/ 1337 w 10000"/>
                  <a:gd name="connsiteY2-3174" fmla="*/ 1635 h 10000"/>
                  <a:gd name="connsiteX3-3175" fmla="*/ 3233 w 10000"/>
                  <a:gd name="connsiteY3-3176" fmla="*/ 773 h 10000"/>
                  <a:gd name="connsiteX4-3177" fmla="*/ 5997 w 10000"/>
                  <a:gd name="connsiteY4-3178" fmla="*/ 424 h 10000"/>
                  <a:gd name="connsiteX5-3179" fmla="*/ 8488 w 10000"/>
                  <a:gd name="connsiteY5-3180" fmla="*/ 1452 h 10000"/>
                  <a:gd name="connsiteX6-3181" fmla="*/ 9693 w 10000"/>
                  <a:gd name="connsiteY6-3182" fmla="*/ 4661 h 10000"/>
                  <a:gd name="connsiteX7-3183" fmla="*/ 7765 w 10000"/>
                  <a:gd name="connsiteY7-3184" fmla="*/ 5852 h 10000"/>
                  <a:gd name="connsiteX8-3185" fmla="*/ 6752 w 10000"/>
                  <a:gd name="connsiteY8-3186" fmla="*/ 4844 h 10000"/>
                  <a:gd name="connsiteX9-3187" fmla="*/ 7444 w 10000"/>
                  <a:gd name="connsiteY9-3188" fmla="*/ 2845 h 10000"/>
                  <a:gd name="connsiteX10-3189" fmla="*/ 8680 w 10000"/>
                  <a:gd name="connsiteY10-3190" fmla="*/ 2808 h 10000"/>
                  <a:gd name="connsiteX11-3191" fmla="*/ 8873 w 10000"/>
                  <a:gd name="connsiteY11-3192" fmla="*/ 3799 h 10000"/>
                  <a:gd name="connsiteX12-3193" fmla="*/ 8568 w 10000"/>
                  <a:gd name="connsiteY12-3194" fmla="*/ 4203 h 10000"/>
                  <a:gd name="connsiteX13-3195" fmla="*/ 7941 w 10000"/>
                  <a:gd name="connsiteY13-3196" fmla="*/ 4184 h 10000"/>
                  <a:gd name="connsiteX14-3197" fmla="*/ 7748 w 10000"/>
                  <a:gd name="connsiteY14-3198" fmla="*/ 4276 h 10000"/>
                  <a:gd name="connsiteX15-3199" fmla="*/ 7829 w 10000"/>
                  <a:gd name="connsiteY15-3200" fmla="*/ 4496 h 10000"/>
                  <a:gd name="connsiteX16-3201" fmla="*/ 8664 w 10000"/>
                  <a:gd name="connsiteY16-3202" fmla="*/ 4514 h 10000"/>
                  <a:gd name="connsiteX17-3203" fmla="*/ 9163 w 10000"/>
                  <a:gd name="connsiteY17-3204" fmla="*/ 3928 h 10000"/>
                  <a:gd name="connsiteX18-3205" fmla="*/ 8857 w 10000"/>
                  <a:gd name="connsiteY18-3206" fmla="*/ 2533 h 10000"/>
                  <a:gd name="connsiteX19-3207" fmla="*/ 7637 w 10000"/>
                  <a:gd name="connsiteY19-3208" fmla="*/ 2350 h 10000"/>
                  <a:gd name="connsiteX20-3209" fmla="*/ 6720 w 10000"/>
                  <a:gd name="connsiteY20-3210" fmla="*/ 1360 h 10000"/>
                  <a:gd name="connsiteX21-3211" fmla="*/ 5627 w 10000"/>
                  <a:gd name="connsiteY21-3212" fmla="*/ 1470 h 10000"/>
                  <a:gd name="connsiteX22-3213" fmla="*/ 4390 w 10000"/>
                  <a:gd name="connsiteY22-3214" fmla="*/ 902 h 10000"/>
                  <a:gd name="connsiteX23-3215" fmla="*/ 3442 w 10000"/>
                  <a:gd name="connsiteY23-3216" fmla="*/ 1543 h 10000"/>
                  <a:gd name="connsiteX24-3217" fmla="*/ 3201 w 10000"/>
                  <a:gd name="connsiteY24-3218" fmla="*/ 2277 h 10000"/>
                  <a:gd name="connsiteX25-3219" fmla="*/ 1578 w 10000"/>
                  <a:gd name="connsiteY25-3220" fmla="*/ 2771 h 10000"/>
                  <a:gd name="connsiteX26-3221" fmla="*/ 1257 w 10000"/>
                  <a:gd name="connsiteY26-3222" fmla="*/ 4203 h 10000"/>
                  <a:gd name="connsiteX27-3223" fmla="*/ 902 w 10000"/>
                  <a:gd name="connsiteY27-3224" fmla="*/ 5486 h 10000"/>
                  <a:gd name="connsiteX28-3225" fmla="*/ 1417 w 10000"/>
                  <a:gd name="connsiteY28-3226" fmla="*/ 6294 h 10000"/>
                  <a:gd name="connsiteX29-3227" fmla="*/ 2670 w 10000"/>
                  <a:gd name="connsiteY29-3228" fmla="*/ 6129 h 10000"/>
                  <a:gd name="connsiteX30-3229" fmla="*/ 4518 w 10000"/>
                  <a:gd name="connsiteY30-3230" fmla="*/ 6092 h 10000"/>
                  <a:gd name="connsiteX31-3231" fmla="*/ 5531 w 10000"/>
                  <a:gd name="connsiteY31-3232" fmla="*/ 6642 h 10000"/>
                  <a:gd name="connsiteX32-3233" fmla="*/ 5611 w 10000"/>
                  <a:gd name="connsiteY32-3234" fmla="*/ 6642 h 10000"/>
                  <a:gd name="connsiteX33-3235" fmla="*/ 6093 w 10000"/>
                  <a:gd name="connsiteY33-3236" fmla="*/ 6129 h 10000"/>
                  <a:gd name="connsiteX34-3237" fmla="*/ 6013 w 10000"/>
                  <a:gd name="connsiteY34-3238" fmla="*/ 5907 h 10000"/>
                  <a:gd name="connsiteX35-3239" fmla="*/ 5820 w 10000"/>
                  <a:gd name="connsiteY35-3240" fmla="*/ 5981 h 10000"/>
                  <a:gd name="connsiteX36-3241" fmla="*/ 5547 w 10000"/>
                  <a:gd name="connsiteY36-3242" fmla="*/ 6312 h 10000"/>
                  <a:gd name="connsiteX37-3243" fmla="*/ 4695 w 10000"/>
                  <a:gd name="connsiteY37-3244" fmla="*/ 5834 h 10000"/>
                  <a:gd name="connsiteX38-3245" fmla="*/ 2510 w 10000"/>
                  <a:gd name="connsiteY38-3246" fmla="*/ 5852 h 10000"/>
                  <a:gd name="connsiteX39-3247" fmla="*/ 1545 w 10000"/>
                  <a:gd name="connsiteY39-3248" fmla="*/ 5981 h 10000"/>
                  <a:gd name="connsiteX40-3249" fmla="*/ 1208 w 10000"/>
                  <a:gd name="connsiteY40-3250" fmla="*/ 5431 h 10000"/>
                  <a:gd name="connsiteX41-3251" fmla="*/ 1514 w 10000"/>
                  <a:gd name="connsiteY41-3252" fmla="*/ 4386 h 10000"/>
                  <a:gd name="connsiteX42-3253" fmla="*/ 1561 w 10000"/>
                  <a:gd name="connsiteY42-3254" fmla="*/ 4203 h 10000"/>
                  <a:gd name="connsiteX43-3255" fmla="*/ 1787 w 10000"/>
                  <a:gd name="connsiteY43-3256" fmla="*/ 2991 h 10000"/>
                  <a:gd name="connsiteX44-3257" fmla="*/ 3136 w 10000"/>
                  <a:gd name="connsiteY44-3258" fmla="*/ 2606 h 10000"/>
                  <a:gd name="connsiteX45-3259" fmla="*/ 3876 w 10000"/>
                  <a:gd name="connsiteY45-3260" fmla="*/ 3799 h 10000"/>
                  <a:gd name="connsiteX46-3261" fmla="*/ 2703 w 10000"/>
                  <a:gd name="connsiteY46-3262" fmla="*/ 4569 h 10000"/>
                  <a:gd name="connsiteX47-3263" fmla="*/ 2719 w 10000"/>
                  <a:gd name="connsiteY47-3264" fmla="*/ 4808 h 10000"/>
                  <a:gd name="connsiteX48-3265" fmla="*/ 2927 w 10000"/>
                  <a:gd name="connsiteY48-3266" fmla="*/ 4771 h 10000"/>
                  <a:gd name="connsiteX49-3267" fmla="*/ 4744 w 10000"/>
                  <a:gd name="connsiteY49-3268" fmla="*/ 4423 h 10000"/>
                  <a:gd name="connsiteX50-3269" fmla="*/ 4937 w 10000"/>
                  <a:gd name="connsiteY50-3270" fmla="*/ 4423 h 10000"/>
                  <a:gd name="connsiteX51-3271" fmla="*/ 5804 w 10000"/>
                  <a:gd name="connsiteY51-3272" fmla="*/ 4184 h 10000"/>
                  <a:gd name="connsiteX52-3273" fmla="*/ 6383 w 10000"/>
                  <a:gd name="connsiteY52-3274" fmla="*/ 4973 h 10000"/>
                  <a:gd name="connsiteX53-3275" fmla="*/ 6512 w 10000"/>
                  <a:gd name="connsiteY53-3276" fmla="*/ 5119 h 10000"/>
                  <a:gd name="connsiteX54-3277" fmla="*/ 7572 w 10000"/>
                  <a:gd name="connsiteY54-3278" fmla="*/ 6532 h 10000"/>
                  <a:gd name="connsiteX55-3279" fmla="*/ 7183 w 10000"/>
                  <a:gd name="connsiteY55-3280" fmla="*/ 7879 h 10000"/>
                  <a:gd name="connsiteX56-3281" fmla="*/ 5483 w 10000"/>
                  <a:gd name="connsiteY56-3282" fmla="*/ 8218 h 10000"/>
                  <a:gd name="connsiteX57-3283" fmla="*/ 5467 w 10000"/>
                  <a:gd name="connsiteY57-3284" fmla="*/ 8273 h 10000"/>
                  <a:gd name="connsiteX58-3285" fmla="*/ 3490 w 10000"/>
                  <a:gd name="connsiteY58-3286" fmla="*/ 8053 h 10000"/>
                  <a:gd name="connsiteX59-3287" fmla="*/ 3345 w 10000"/>
                  <a:gd name="connsiteY59-3288" fmla="*/ 7357 h 10000"/>
                  <a:gd name="connsiteX60-3289" fmla="*/ 3586 w 10000"/>
                  <a:gd name="connsiteY60-3290" fmla="*/ 7082 h 10000"/>
                  <a:gd name="connsiteX61-3291" fmla="*/ 3683 w 10000"/>
                  <a:gd name="connsiteY61-3292" fmla="*/ 6880 h 10000"/>
                  <a:gd name="connsiteX62-3293" fmla="*/ 3490 w 10000"/>
                  <a:gd name="connsiteY62-3294" fmla="*/ 6770 h 10000"/>
                  <a:gd name="connsiteX63-3295" fmla="*/ 3072 w 10000"/>
                  <a:gd name="connsiteY63-3296" fmla="*/ 7247 h 10000"/>
                  <a:gd name="connsiteX64-3297" fmla="*/ 3249 w 10000"/>
                  <a:gd name="connsiteY64-3298" fmla="*/ 8255 h 10000"/>
                  <a:gd name="connsiteX65-3299" fmla="*/ 3249 w 10000"/>
                  <a:gd name="connsiteY65-3300" fmla="*/ 8273 h 10000"/>
                  <a:gd name="connsiteX66-3301" fmla="*/ 4680 w 10000"/>
                  <a:gd name="connsiteY66-3302" fmla="*/ 8825 h 10000"/>
                  <a:gd name="connsiteX67-3303" fmla="*/ 5354 w 10000"/>
                  <a:gd name="connsiteY67-3304" fmla="*/ 8677 h 10000"/>
                  <a:gd name="connsiteX68-3305" fmla="*/ 3393 w 10000"/>
                  <a:gd name="connsiteY68-3306" fmla="*/ 9998 h 10000"/>
                  <a:gd name="connsiteX69-3307" fmla="*/ 2253 w 10000"/>
                  <a:gd name="connsiteY69-3308" fmla="*/ 9228 h 10000"/>
                  <a:gd name="connsiteX70-3309" fmla="*/ 1224 w 10000"/>
                  <a:gd name="connsiteY70-3310" fmla="*/ 7137 h 10000"/>
                  <a:gd name="connsiteX71-3311" fmla="*/ 3 w 10000"/>
                  <a:gd name="connsiteY71-3312" fmla="*/ 4954 h 10000"/>
                  <a:gd name="connsiteX0-3313" fmla="*/ 3 w 10000"/>
                  <a:gd name="connsiteY0-3314" fmla="*/ 4954 h 10000"/>
                  <a:gd name="connsiteX1-3315" fmla="*/ 726 w 10000"/>
                  <a:gd name="connsiteY1-3316" fmla="*/ 3028 h 10000"/>
                  <a:gd name="connsiteX2-3317" fmla="*/ 1337 w 10000"/>
                  <a:gd name="connsiteY2-3318" fmla="*/ 1635 h 10000"/>
                  <a:gd name="connsiteX3-3319" fmla="*/ 3233 w 10000"/>
                  <a:gd name="connsiteY3-3320" fmla="*/ 773 h 10000"/>
                  <a:gd name="connsiteX4-3321" fmla="*/ 5997 w 10000"/>
                  <a:gd name="connsiteY4-3322" fmla="*/ 424 h 10000"/>
                  <a:gd name="connsiteX5-3323" fmla="*/ 8488 w 10000"/>
                  <a:gd name="connsiteY5-3324" fmla="*/ 1452 h 10000"/>
                  <a:gd name="connsiteX6-3325" fmla="*/ 9693 w 10000"/>
                  <a:gd name="connsiteY6-3326" fmla="*/ 4661 h 10000"/>
                  <a:gd name="connsiteX7-3327" fmla="*/ 7765 w 10000"/>
                  <a:gd name="connsiteY7-3328" fmla="*/ 5852 h 10000"/>
                  <a:gd name="connsiteX8-3329" fmla="*/ 6752 w 10000"/>
                  <a:gd name="connsiteY8-3330" fmla="*/ 4844 h 10000"/>
                  <a:gd name="connsiteX9-3331" fmla="*/ 7444 w 10000"/>
                  <a:gd name="connsiteY9-3332" fmla="*/ 2845 h 10000"/>
                  <a:gd name="connsiteX10-3333" fmla="*/ 8680 w 10000"/>
                  <a:gd name="connsiteY10-3334" fmla="*/ 2808 h 10000"/>
                  <a:gd name="connsiteX11-3335" fmla="*/ 8873 w 10000"/>
                  <a:gd name="connsiteY11-3336" fmla="*/ 3799 h 10000"/>
                  <a:gd name="connsiteX12-3337" fmla="*/ 8568 w 10000"/>
                  <a:gd name="connsiteY12-3338" fmla="*/ 4203 h 10000"/>
                  <a:gd name="connsiteX13-3339" fmla="*/ 7941 w 10000"/>
                  <a:gd name="connsiteY13-3340" fmla="*/ 4184 h 10000"/>
                  <a:gd name="connsiteX14-3341" fmla="*/ 7748 w 10000"/>
                  <a:gd name="connsiteY14-3342" fmla="*/ 4276 h 10000"/>
                  <a:gd name="connsiteX15-3343" fmla="*/ 7829 w 10000"/>
                  <a:gd name="connsiteY15-3344" fmla="*/ 4496 h 10000"/>
                  <a:gd name="connsiteX16-3345" fmla="*/ 8664 w 10000"/>
                  <a:gd name="connsiteY16-3346" fmla="*/ 4514 h 10000"/>
                  <a:gd name="connsiteX17-3347" fmla="*/ 9163 w 10000"/>
                  <a:gd name="connsiteY17-3348" fmla="*/ 3928 h 10000"/>
                  <a:gd name="connsiteX18-3349" fmla="*/ 8857 w 10000"/>
                  <a:gd name="connsiteY18-3350" fmla="*/ 2533 h 10000"/>
                  <a:gd name="connsiteX19-3351" fmla="*/ 7637 w 10000"/>
                  <a:gd name="connsiteY19-3352" fmla="*/ 2350 h 10000"/>
                  <a:gd name="connsiteX20-3353" fmla="*/ 6720 w 10000"/>
                  <a:gd name="connsiteY20-3354" fmla="*/ 1360 h 10000"/>
                  <a:gd name="connsiteX21-3355" fmla="*/ 5627 w 10000"/>
                  <a:gd name="connsiteY21-3356" fmla="*/ 1470 h 10000"/>
                  <a:gd name="connsiteX22-3357" fmla="*/ 4390 w 10000"/>
                  <a:gd name="connsiteY22-3358" fmla="*/ 902 h 10000"/>
                  <a:gd name="connsiteX23-3359" fmla="*/ 3442 w 10000"/>
                  <a:gd name="connsiteY23-3360" fmla="*/ 1543 h 10000"/>
                  <a:gd name="connsiteX24-3361" fmla="*/ 3201 w 10000"/>
                  <a:gd name="connsiteY24-3362" fmla="*/ 2277 h 10000"/>
                  <a:gd name="connsiteX25-3363" fmla="*/ 1578 w 10000"/>
                  <a:gd name="connsiteY25-3364" fmla="*/ 2771 h 10000"/>
                  <a:gd name="connsiteX26-3365" fmla="*/ 1257 w 10000"/>
                  <a:gd name="connsiteY26-3366" fmla="*/ 4203 h 10000"/>
                  <a:gd name="connsiteX27-3367" fmla="*/ 902 w 10000"/>
                  <a:gd name="connsiteY27-3368" fmla="*/ 5486 h 10000"/>
                  <a:gd name="connsiteX28-3369" fmla="*/ 1417 w 10000"/>
                  <a:gd name="connsiteY28-3370" fmla="*/ 6294 h 10000"/>
                  <a:gd name="connsiteX29-3371" fmla="*/ 2670 w 10000"/>
                  <a:gd name="connsiteY29-3372" fmla="*/ 6129 h 10000"/>
                  <a:gd name="connsiteX30-3373" fmla="*/ 4518 w 10000"/>
                  <a:gd name="connsiteY30-3374" fmla="*/ 6092 h 10000"/>
                  <a:gd name="connsiteX31-3375" fmla="*/ 5531 w 10000"/>
                  <a:gd name="connsiteY31-3376" fmla="*/ 6642 h 10000"/>
                  <a:gd name="connsiteX32-3377" fmla="*/ 5611 w 10000"/>
                  <a:gd name="connsiteY32-3378" fmla="*/ 6642 h 10000"/>
                  <a:gd name="connsiteX33-3379" fmla="*/ 6093 w 10000"/>
                  <a:gd name="connsiteY33-3380" fmla="*/ 6129 h 10000"/>
                  <a:gd name="connsiteX34-3381" fmla="*/ 6013 w 10000"/>
                  <a:gd name="connsiteY34-3382" fmla="*/ 5907 h 10000"/>
                  <a:gd name="connsiteX35-3383" fmla="*/ 5820 w 10000"/>
                  <a:gd name="connsiteY35-3384" fmla="*/ 5981 h 10000"/>
                  <a:gd name="connsiteX36-3385" fmla="*/ 5547 w 10000"/>
                  <a:gd name="connsiteY36-3386" fmla="*/ 6312 h 10000"/>
                  <a:gd name="connsiteX37-3387" fmla="*/ 4695 w 10000"/>
                  <a:gd name="connsiteY37-3388" fmla="*/ 5834 h 10000"/>
                  <a:gd name="connsiteX38-3389" fmla="*/ 2510 w 10000"/>
                  <a:gd name="connsiteY38-3390" fmla="*/ 5852 h 10000"/>
                  <a:gd name="connsiteX39-3391" fmla="*/ 1545 w 10000"/>
                  <a:gd name="connsiteY39-3392" fmla="*/ 5981 h 10000"/>
                  <a:gd name="connsiteX40-3393" fmla="*/ 1208 w 10000"/>
                  <a:gd name="connsiteY40-3394" fmla="*/ 5431 h 10000"/>
                  <a:gd name="connsiteX41-3395" fmla="*/ 1514 w 10000"/>
                  <a:gd name="connsiteY41-3396" fmla="*/ 4386 h 10000"/>
                  <a:gd name="connsiteX42-3397" fmla="*/ 1561 w 10000"/>
                  <a:gd name="connsiteY42-3398" fmla="*/ 4203 h 10000"/>
                  <a:gd name="connsiteX43-3399" fmla="*/ 1787 w 10000"/>
                  <a:gd name="connsiteY43-3400" fmla="*/ 2991 h 10000"/>
                  <a:gd name="connsiteX44-3401" fmla="*/ 3136 w 10000"/>
                  <a:gd name="connsiteY44-3402" fmla="*/ 2606 h 10000"/>
                  <a:gd name="connsiteX45-3403" fmla="*/ 3876 w 10000"/>
                  <a:gd name="connsiteY45-3404" fmla="*/ 3799 h 10000"/>
                  <a:gd name="connsiteX46-3405" fmla="*/ 2703 w 10000"/>
                  <a:gd name="connsiteY46-3406" fmla="*/ 4569 h 10000"/>
                  <a:gd name="connsiteX47-3407" fmla="*/ 2719 w 10000"/>
                  <a:gd name="connsiteY47-3408" fmla="*/ 4808 h 10000"/>
                  <a:gd name="connsiteX48-3409" fmla="*/ 2927 w 10000"/>
                  <a:gd name="connsiteY48-3410" fmla="*/ 4771 h 10000"/>
                  <a:gd name="connsiteX49-3411" fmla="*/ 4744 w 10000"/>
                  <a:gd name="connsiteY49-3412" fmla="*/ 4423 h 10000"/>
                  <a:gd name="connsiteX50-3413" fmla="*/ 4937 w 10000"/>
                  <a:gd name="connsiteY50-3414" fmla="*/ 4423 h 10000"/>
                  <a:gd name="connsiteX51-3415" fmla="*/ 5804 w 10000"/>
                  <a:gd name="connsiteY51-3416" fmla="*/ 4184 h 10000"/>
                  <a:gd name="connsiteX52-3417" fmla="*/ 6383 w 10000"/>
                  <a:gd name="connsiteY52-3418" fmla="*/ 4973 h 10000"/>
                  <a:gd name="connsiteX53-3419" fmla="*/ 6512 w 10000"/>
                  <a:gd name="connsiteY53-3420" fmla="*/ 5119 h 10000"/>
                  <a:gd name="connsiteX54-3421" fmla="*/ 7572 w 10000"/>
                  <a:gd name="connsiteY54-3422" fmla="*/ 6532 h 10000"/>
                  <a:gd name="connsiteX55-3423" fmla="*/ 7183 w 10000"/>
                  <a:gd name="connsiteY55-3424" fmla="*/ 7879 h 10000"/>
                  <a:gd name="connsiteX56-3425" fmla="*/ 5483 w 10000"/>
                  <a:gd name="connsiteY56-3426" fmla="*/ 8218 h 10000"/>
                  <a:gd name="connsiteX57-3427" fmla="*/ 5467 w 10000"/>
                  <a:gd name="connsiteY57-3428" fmla="*/ 8273 h 10000"/>
                  <a:gd name="connsiteX58-3429" fmla="*/ 3490 w 10000"/>
                  <a:gd name="connsiteY58-3430" fmla="*/ 8053 h 10000"/>
                  <a:gd name="connsiteX59-3431" fmla="*/ 3345 w 10000"/>
                  <a:gd name="connsiteY59-3432" fmla="*/ 7357 h 10000"/>
                  <a:gd name="connsiteX60-3433" fmla="*/ 3586 w 10000"/>
                  <a:gd name="connsiteY60-3434" fmla="*/ 7082 h 10000"/>
                  <a:gd name="connsiteX61-3435" fmla="*/ 3683 w 10000"/>
                  <a:gd name="connsiteY61-3436" fmla="*/ 6880 h 10000"/>
                  <a:gd name="connsiteX62-3437" fmla="*/ 3490 w 10000"/>
                  <a:gd name="connsiteY62-3438" fmla="*/ 6770 h 10000"/>
                  <a:gd name="connsiteX63-3439" fmla="*/ 3072 w 10000"/>
                  <a:gd name="connsiteY63-3440" fmla="*/ 7247 h 10000"/>
                  <a:gd name="connsiteX64-3441" fmla="*/ 3249 w 10000"/>
                  <a:gd name="connsiteY64-3442" fmla="*/ 8255 h 10000"/>
                  <a:gd name="connsiteX65-3443" fmla="*/ 3249 w 10000"/>
                  <a:gd name="connsiteY65-3444" fmla="*/ 8273 h 10000"/>
                  <a:gd name="connsiteX66-3445" fmla="*/ 4680 w 10000"/>
                  <a:gd name="connsiteY66-3446" fmla="*/ 8825 h 10000"/>
                  <a:gd name="connsiteX67-3447" fmla="*/ 5354 w 10000"/>
                  <a:gd name="connsiteY67-3448" fmla="*/ 8677 h 10000"/>
                  <a:gd name="connsiteX68-3449" fmla="*/ 3393 w 10000"/>
                  <a:gd name="connsiteY68-3450" fmla="*/ 9998 h 10000"/>
                  <a:gd name="connsiteX69-3451" fmla="*/ 2253 w 10000"/>
                  <a:gd name="connsiteY69-3452" fmla="*/ 9228 h 10000"/>
                  <a:gd name="connsiteX70-3453" fmla="*/ 1224 w 10000"/>
                  <a:gd name="connsiteY70-3454" fmla="*/ 7137 h 10000"/>
                  <a:gd name="connsiteX71-3455" fmla="*/ 3 w 10000"/>
                  <a:gd name="connsiteY71-3456" fmla="*/ 4954 h 10000"/>
                  <a:gd name="connsiteX0-3457" fmla="*/ 3 w 10000"/>
                  <a:gd name="connsiteY0-3458" fmla="*/ 4954 h 10000"/>
                  <a:gd name="connsiteX1-3459" fmla="*/ 726 w 10000"/>
                  <a:gd name="connsiteY1-3460" fmla="*/ 3028 h 10000"/>
                  <a:gd name="connsiteX2-3461" fmla="*/ 1337 w 10000"/>
                  <a:gd name="connsiteY2-3462" fmla="*/ 1635 h 10000"/>
                  <a:gd name="connsiteX3-3463" fmla="*/ 3233 w 10000"/>
                  <a:gd name="connsiteY3-3464" fmla="*/ 773 h 10000"/>
                  <a:gd name="connsiteX4-3465" fmla="*/ 5997 w 10000"/>
                  <a:gd name="connsiteY4-3466" fmla="*/ 424 h 10000"/>
                  <a:gd name="connsiteX5-3467" fmla="*/ 8488 w 10000"/>
                  <a:gd name="connsiteY5-3468" fmla="*/ 1452 h 10000"/>
                  <a:gd name="connsiteX6-3469" fmla="*/ 9693 w 10000"/>
                  <a:gd name="connsiteY6-3470" fmla="*/ 4661 h 10000"/>
                  <a:gd name="connsiteX7-3471" fmla="*/ 7765 w 10000"/>
                  <a:gd name="connsiteY7-3472" fmla="*/ 5852 h 10000"/>
                  <a:gd name="connsiteX8-3473" fmla="*/ 6752 w 10000"/>
                  <a:gd name="connsiteY8-3474" fmla="*/ 4844 h 10000"/>
                  <a:gd name="connsiteX9-3475" fmla="*/ 7444 w 10000"/>
                  <a:gd name="connsiteY9-3476" fmla="*/ 2845 h 10000"/>
                  <a:gd name="connsiteX10-3477" fmla="*/ 8680 w 10000"/>
                  <a:gd name="connsiteY10-3478" fmla="*/ 2808 h 10000"/>
                  <a:gd name="connsiteX11-3479" fmla="*/ 8873 w 10000"/>
                  <a:gd name="connsiteY11-3480" fmla="*/ 3799 h 10000"/>
                  <a:gd name="connsiteX12-3481" fmla="*/ 8568 w 10000"/>
                  <a:gd name="connsiteY12-3482" fmla="*/ 4203 h 10000"/>
                  <a:gd name="connsiteX13-3483" fmla="*/ 7941 w 10000"/>
                  <a:gd name="connsiteY13-3484" fmla="*/ 4184 h 10000"/>
                  <a:gd name="connsiteX14-3485" fmla="*/ 7748 w 10000"/>
                  <a:gd name="connsiteY14-3486" fmla="*/ 4276 h 10000"/>
                  <a:gd name="connsiteX15-3487" fmla="*/ 7829 w 10000"/>
                  <a:gd name="connsiteY15-3488" fmla="*/ 4496 h 10000"/>
                  <a:gd name="connsiteX16-3489" fmla="*/ 8664 w 10000"/>
                  <a:gd name="connsiteY16-3490" fmla="*/ 4514 h 10000"/>
                  <a:gd name="connsiteX17-3491" fmla="*/ 9163 w 10000"/>
                  <a:gd name="connsiteY17-3492" fmla="*/ 3928 h 10000"/>
                  <a:gd name="connsiteX18-3493" fmla="*/ 8857 w 10000"/>
                  <a:gd name="connsiteY18-3494" fmla="*/ 2533 h 10000"/>
                  <a:gd name="connsiteX19-3495" fmla="*/ 7637 w 10000"/>
                  <a:gd name="connsiteY19-3496" fmla="*/ 2350 h 10000"/>
                  <a:gd name="connsiteX20-3497" fmla="*/ 6720 w 10000"/>
                  <a:gd name="connsiteY20-3498" fmla="*/ 1360 h 10000"/>
                  <a:gd name="connsiteX21-3499" fmla="*/ 5627 w 10000"/>
                  <a:gd name="connsiteY21-3500" fmla="*/ 1470 h 10000"/>
                  <a:gd name="connsiteX22-3501" fmla="*/ 4390 w 10000"/>
                  <a:gd name="connsiteY22-3502" fmla="*/ 902 h 10000"/>
                  <a:gd name="connsiteX23-3503" fmla="*/ 3442 w 10000"/>
                  <a:gd name="connsiteY23-3504" fmla="*/ 1543 h 10000"/>
                  <a:gd name="connsiteX24-3505" fmla="*/ 3201 w 10000"/>
                  <a:gd name="connsiteY24-3506" fmla="*/ 2277 h 10000"/>
                  <a:gd name="connsiteX25-3507" fmla="*/ 1578 w 10000"/>
                  <a:gd name="connsiteY25-3508" fmla="*/ 2771 h 10000"/>
                  <a:gd name="connsiteX26-3509" fmla="*/ 1257 w 10000"/>
                  <a:gd name="connsiteY26-3510" fmla="*/ 4203 h 10000"/>
                  <a:gd name="connsiteX27-3511" fmla="*/ 902 w 10000"/>
                  <a:gd name="connsiteY27-3512" fmla="*/ 5486 h 10000"/>
                  <a:gd name="connsiteX28-3513" fmla="*/ 1417 w 10000"/>
                  <a:gd name="connsiteY28-3514" fmla="*/ 6294 h 10000"/>
                  <a:gd name="connsiteX29-3515" fmla="*/ 2670 w 10000"/>
                  <a:gd name="connsiteY29-3516" fmla="*/ 6129 h 10000"/>
                  <a:gd name="connsiteX30-3517" fmla="*/ 4518 w 10000"/>
                  <a:gd name="connsiteY30-3518" fmla="*/ 6092 h 10000"/>
                  <a:gd name="connsiteX31-3519" fmla="*/ 5531 w 10000"/>
                  <a:gd name="connsiteY31-3520" fmla="*/ 6642 h 10000"/>
                  <a:gd name="connsiteX32-3521" fmla="*/ 5611 w 10000"/>
                  <a:gd name="connsiteY32-3522" fmla="*/ 6642 h 10000"/>
                  <a:gd name="connsiteX33-3523" fmla="*/ 6093 w 10000"/>
                  <a:gd name="connsiteY33-3524" fmla="*/ 6129 h 10000"/>
                  <a:gd name="connsiteX34-3525" fmla="*/ 6013 w 10000"/>
                  <a:gd name="connsiteY34-3526" fmla="*/ 5907 h 10000"/>
                  <a:gd name="connsiteX35-3527" fmla="*/ 5820 w 10000"/>
                  <a:gd name="connsiteY35-3528" fmla="*/ 5981 h 10000"/>
                  <a:gd name="connsiteX36-3529" fmla="*/ 5547 w 10000"/>
                  <a:gd name="connsiteY36-3530" fmla="*/ 6312 h 10000"/>
                  <a:gd name="connsiteX37-3531" fmla="*/ 4695 w 10000"/>
                  <a:gd name="connsiteY37-3532" fmla="*/ 5834 h 10000"/>
                  <a:gd name="connsiteX38-3533" fmla="*/ 2510 w 10000"/>
                  <a:gd name="connsiteY38-3534" fmla="*/ 5852 h 10000"/>
                  <a:gd name="connsiteX39-3535" fmla="*/ 1545 w 10000"/>
                  <a:gd name="connsiteY39-3536" fmla="*/ 5981 h 10000"/>
                  <a:gd name="connsiteX40-3537" fmla="*/ 1208 w 10000"/>
                  <a:gd name="connsiteY40-3538" fmla="*/ 5431 h 10000"/>
                  <a:gd name="connsiteX41-3539" fmla="*/ 1514 w 10000"/>
                  <a:gd name="connsiteY41-3540" fmla="*/ 4386 h 10000"/>
                  <a:gd name="connsiteX42-3541" fmla="*/ 1561 w 10000"/>
                  <a:gd name="connsiteY42-3542" fmla="*/ 4203 h 10000"/>
                  <a:gd name="connsiteX43-3543" fmla="*/ 1787 w 10000"/>
                  <a:gd name="connsiteY43-3544" fmla="*/ 2991 h 10000"/>
                  <a:gd name="connsiteX44-3545" fmla="*/ 3136 w 10000"/>
                  <a:gd name="connsiteY44-3546" fmla="*/ 2606 h 10000"/>
                  <a:gd name="connsiteX45-3547" fmla="*/ 3876 w 10000"/>
                  <a:gd name="connsiteY45-3548" fmla="*/ 3799 h 10000"/>
                  <a:gd name="connsiteX46-3549" fmla="*/ 2703 w 10000"/>
                  <a:gd name="connsiteY46-3550" fmla="*/ 4569 h 10000"/>
                  <a:gd name="connsiteX47-3551" fmla="*/ 2719 w 10000"/>
                  <a:gd name="connsiteY47-3552" fmla="*/ 4808 h 10000"/>
                  <a:gd name="connsiteX48-3553" fmla="*/ 2927 w 10000"/>
                  <a:gd name="connsiteY48-3554" fmla="*/ 4771 h 10000"/>
                  <a:gd name="connsiteX49-3555" fmla="*/ 4744 w 10000"/>
                  <a:gd name="connsiteY49-3556" fmla="*/ 4423 h 10000"/>
                  <a:gd name="connsiteX50-3557" fmla="*/ 4937 w 10000"/>
                  <a:gd name="connsiteY50-3558" fmla="*/ 4423 h 10000"/>
                  <a:gd name="connsiteX51-3559" fmla="*/ 5804 w 10000"/>
                  <a:gd name="connsiteY51-3560" fmla="*/ 4184 h 10000"/>
                  <a:gd name="connsiteX52-3561" fmla="*/ 6383 w 10000"/>
                  <a:gd name="connsiteY52-3562" fmla="*/ 4973 h 10000"/>
                  <a:gd name="connsiteX53-3563" fmla="*/ 6512 w 10000"/>
                  <a:gd name="connsiteY53-3564" fmla="*/ 5119 h 10000"/>
                  <a:gd name="connsiteX54-3565" fmla="*/ 7572 w 10000"/>
                  <a:gd name="connsiteY54-3566" fmla="*/ 6532 h 10000"/>
                  <a:gd name="connsiteX55-3567" fmla="*/ 7183 w 10000"/>
                  <a:gd name="connsiteY55-3568" fmla="*/ 7879 h 10000"/>
                  <a:gd name="connsiteX56-3569" fmla="*/ 5483 w 10000"/>
                  <a:gd name="connsiteY56-3570" fmla="*/ 8218 h 10000"/>
                  <a:gd name="connsiteX57-3571" fmla="*/ 5467 w 10000"/>
                  <a:gd name="connsiteY57-3572" fmla="*/ 8273 h 10000"/>
                  <a:gd name="connsiteX58-3573" fmla="*/ 3490 w 10000"/>
                  <a:gd name="connsiteY58-3574" fmla="*/ 8053 h 10000"/>
                  <a:gd name="connsiteX59-3575" fmla="*/ 3345 w 10000"/>
                  <a:gd name="connsiteY59-3576" fmla="*/ 7357 h 10000"/>
                  <a:gd name="connsiteX60-3577" fmla="*/ 3586 w 10000"/>
                  <a:gd name="connsiteY60-3578" fmla="*/ 7082 h 10000"/>
                  <a:gd name="connsiteX61-3579" fmla="*/ 3683 w 10000"/>
                  <a:gd name="connsiteY61-3580" fmla="*/ 6880 h 10000"/>
                  <a:gd name="connsiteX62-3581" fmla="*/ 3490 w 10000"/>
                  <a:gd name="connsiteY62-3582" fmla="*/ 6770 h 10000"/>
                  <a:gd name="connsiteX63-3583" fmla="*/ 3072 w 10000"/>
                  <a:gd name="connsiteY63-3584" fmla="*/ 7247 h 10000"/>
                  <a:gd name="connsiteX64-3585" fmla="*/ 3249 w 10000"/>
                  <a:gd name="connsiteY64-3586" fmla="*/ 8255 h 10000"/>
                  <a:gd name="connsiteX65-3587" fmla="*/ 3249 w 10000"/>
                  <a:gd name="connsiteY65-3588" fmla="*/ 8273 h 10000"/>
                  <a:gd name="connsiteX66-3589" fmla="*/ 4680 w 10000"/>
                  <a:gd name="connsiteY66-3590" fmla="*/ 8825 h 10000"/>
                  <a:gd name="connsiteX67-3591" fmla="*/ 5354 w 10000"/>
                  <a:gd name="connsiteY67-3592" fmla="*/ 8677 h 10000"/>
                  <a:gd name="connsiteX68-3593" fmla="*/ 3393 w 10000"/>
                  <a:gd name="connsiteY68-3594" fmla="*/ 9998 h 10000"/>
                  <a:gd name="connsiteX69-3595" fmla="*/ 2253 w 10000"/>
                  <a:gd name="connsiteY69-3596" fmla="*/ 9228 h 10000"/>
                  <a:gd name="connsiteX70-3597" fmla="*/ 1224 w 10000"/>
                  <a:gd name="connsiteY70-3598" fmla="*/ 7137 h 10000"/>
                  <a:gd name="connsiteX71-3599" fmla="*/ 3 w 10000"/>
                  <a:gd name="connsiteY71-3600" fmla="*/ 4954 h 10000"/>
                  <a:gd name="connsiteX0-3601" fmla="*/ 3 w 10000"/>
                  <a:gd name="connsiteY0-3602" fmla="*/ 4954 h 10000"/>
                  <a:gd name="connsiteX1-3603" fmla="*/ 726 w 10000"/>
                  <a:gd name="connsiteY1-3604" fmla="*/ 3028 h 10000"/>
                  <a:gd name="connsiteX2-3605" fmla="*/ 1337 w 10000"/>
                  <a:gd name="connsiteY2-3606" fmla="*/ 1635 h 10000"/>
                  <a:gd name="connsiteX3-3607" fmla="*/ 3233 w 10000"/>
                  <a:gd name="connsiteY3-3608" fmla="*/ 773 h 10000"/>
                  <a:gd name="connsiteX4-3609" fmla="*/ 5997 w 10000"/>
                  <a:gd name="connsiteY4-3610" fmla="*/ 424 h 10000"/>
                  <a:gd name="connsiteX5-3611" fmla="*/ 8488 w 10000"/>
                  <a:gd name="connsiteY5-3612" fmla="*/ 1452 h 10000"/>
                  <a:gd name="connsiteX6-3613" fmla="*/ 9693 w 10000"/>
                  <a:gd name="connsiteY6-3614" fmla="*/ 4661 h 10000"/>
                  <a:gd name="connsiteX7-3615" fmla="*/ 7765 w 10000"/>
                  <a:gd name="connsiteY7-3616" fmla="*/ 5852 h 10000"/>
                  <a:gd name="connsiteX8-3617" fmla="*/ 6752 w 10000"/>
                  <a:gd name="connsiteY8-3618" fmla="*/ 4844 h 10000"/>
                  <a:gd name="connsiteX9-3619" fmla="*/ 7444 w 10000"/>
                  <a:gd name="connsiteY9-3620" fmla="*/ 2845 h 10000"/>
                  <a:gd name="connsiteX10-3621" fmla="*/ 8680 w 10000"/>
                  <a:gd name="connsiteY10-3622" fmla="*/ 2808 h 10000"/>
                  <a:gd name="connsiteX11-3623" fmla="*/ 8873 w 10000"/>
                  <a:gd name="connsiteY11-3624" fmla="*/ 3799 h 10000"/>
                  <a:gd name="connsiteX12-3625" fmla="*/ 8568 w 10000"/>
                  <a:gd name="connsiteY12-3626" fmla="*/ 4203 h 10000"/>
                  <a:gd name="connsiteX13-3627" fmla="*/ 7941 w 10000"/>
                  <a:gd name="connsiteY13-3628" fmla="*/ 4184 h 10000"/>
                  <a:gd name="connsiteX14-3629" fmla="*/ 7748 w 10000"/>
                  <a:gd name="connsiteY14-3630" fmla="*/ 4276 h 10000"/>
                  <a:gd name="connsiteX15-3631" fmla="*/ 7829 w 10000"/>
                  <a:gd name="connsiteY15-3632" fmla="*/ 4496 h 10000"/>
                  <a:gd name="connsiteX16-3633" fmla="*/ 8664 w 10000"/>
                  <a:gd name="connsiteY16-3634" fmla="*/ 4514 h 10000"/>
                  <a:gd name="connsiteX17-3635" fmla="*/ 9163 w 10000"/>
                  <a:gd name="connsiteY17-3636" fmla="*/ 3928 h 10000"/>
                  <a:gd name="connsiteX18-3637" fmla="*/ 8857 w 10000"/>
                  <a:gd name="connsiteY18-3638" fmla="*/ 2533 h 10000"/>
                  <a:gd name="connsiteX19-3639" fmla="*/ 7637 w 10000"/>
                  <a:gd name="connsiteY19-3640" fmla="*/ 2350 h 10000"/>
                  <a:gd name="connsiteX20-3641" fmla="*/ 6720 w 10000"/>
                  <a:gd name="connsiteY20-3642" fmla="*/ 1360 h 10000"/>
                  <a:gd name="connsiteX21-3643" fmla="*/ 5627 w 10000"/>
                  <a:gd name="connsiteY21-3644" fmla="*/ 1470 h 10000"/>
                  <a:gd name="connsiteX22-3645" fmla="*/ 4390 w 10000"/>
                  <a:gd name="connsiteY22-3646" fmla="*/ 902 h 10000"/>
                  <a:gd name="connsiteX23-3647" fmla="*/ 3442 w 10000"/>
                  <a:gd name="connsiteY23-3648" fmla="*/ 1543 h 10000"/>
                  <a:gd name="connsiteX24-3649" fmla="*/ 3201 w 10000"/>
                  <a:gd name="connsiteY24-3650" fmla="*/ 2277 h 10000"/>
                  <a:gd name="connsiteX25-3651" fmla="*/ 1578 w 10000"/>
                  <a:gd name="connsiteY25-3652" fmla="*/ 2771 h 10000"/>
                  <a:gd name="connsiteX26-3653" fmla="*/ 1257 w 10000"/>
                  <a:gd name="connsiteY26-3654" fmla="*/ 4203 h 10000"/>
                  <a:gd name="connsiteX27-3655" fmla="*/ 902 w 10000"/>
                  <a:gd name="connsiteY27-3656" fmla="*/ 5486 h 10000"/>
                  <a:gd name="connsiteX28-3657" fmla="*/ 1417 w 10000"/>
                  <a:gd name="connsiteY28-3658" fmla="*/ 6294 h 10000"/>
                  <a:gd name="connsiteX29-3659" fmla="*/ 2670 w 10000"/>
                  <a:gd name="connsiteY29-3660" fmla="*/ 6129 h 10000"/>
                  <a:gd name="connsiteX30-3661" fmla="*/ 4518 w 10000"/>
                  <a:gd name="connsiteY30-3662" fmla="*/ 6092 h 10000"/>
                  <a:gd name="connsiteX31-3663" fmla="*/ 5531 w 10000"/>
                  <a:gd name="connsiteY31-3664" fmla="*/ 6642 h 10000"/>
                  <a:gd name="connsiteX32-3665" fmla="*/ 5611 w 10000"/>
                  <a:gd name="connsiteY32-3666" fmla="*/ 6642 h 10000"/>
                  <a:gd name="connsiteX33-3667" fmla="*/ 6093 w 10000"/>
                  <a:gd name="connsiteY33-3668" fmla="*/ 6129 h 10000"/>
                  <a:gd name="connsiteX34-3669" fmla="*/ 6013 w 10000"/>
                  <a:gd name="connsiteY34-3670" fmla="*/ 5907 h 10000"/>
                  <a:gd name="connsiteX35-3671" fmla="*/ 5820 w 10000"/>
                  <a:gd name="connsiteY35-3672" fmla="*/ 5981 h 10000"/>
                  <a:gd name="connsiteX36-3673" fmla="*/ 5547 w 10000"/>
                  <a:gd name="connsiteY36-3674" fmla="*/ 6312 h 10000"/>
                  <a:gd name="connsiteX37-3675" fmla="*/ 4695 w 10000"/>
                  <a:gd name="connsiteY37-3676" fmla="*/ 5834 h 10000"/>
                  <a:gd name="connsiteX38-3677" fmla="*/ 2510 w 10000"/>
                  <a:gd name="connsiteY38-3678" fmla="*/ 5852 h 10000"/>
                  <a:gd name="connsiteX39-3679" fmla="*/ 1545 w 10000"/>
                  <a:gd name="connsiteY39-3680" fmla="*/ 5981 h 10000"/>
                  <a:gd name="connsiteX40-3681" fmla="*/ 1208 w 10000"/>
                  <a:gd name="connsiteY40-3682" fmla="*/ 5431 h 10000"/>
                  <a:gd name="connsiteX41-3683" fmla="*/ 1514 w 10000"/>
                  <a:gd name="connsiteY41-3684" fmla="*/ 4386 h 10000"/>
                  <a:gd name="connsiteX42-3685" fmla="*/ 1561 w 10000"/>
                  <a:gd name="connsiteY42-3686" fmla="*/ 4203 h 10000"/>
                  <a:gd name="connsiteX43-3687" fmla="*/ 1787 w 10000"/>
                  <a:gd name="connsiteY43-3688" fmla="*/ 2991 h 10000"/>
                  <a:gd name="connsiteX44-3689" fmla="*/ 3136 w 10000"/>
                  <a:gd name="connsiteY44-3690" fmla="*/ 2606 h 10000"/>
                  <a:gd name="connsiteX45-3691" fmla="*/ 3876 w 10000"/>
                  <a:gd name="connsiteY45-3692" fmla="*/ 3799 h 10000"/>
                  <a:gd name="connsiteX46-3693" fmla="*/ 2703 w 10000"/>
                  <a:gd name="connsiteY46-3694" fmla="*/ 4569 h 10000"/>
                  <a:gd name="connsiteX47-3695" fmla="*/ 2719 w 10000"/>
                  <a:gd name="connsiteY47-3696" fmla="*/ 4808 h 10000"/>
                  <a:gd name="connsiteX48-3697" fmla="*/ 2927 w 10000"/>
                  <a:gd name="connsiteY48-3698" fmla="*/ 4771 h 10000"/>
                  <a:gd name="connsiteX49-3699" fmla="*/ 4744 w 10000"/>
                  <a:gd name="connsiteY49-3700" fmla="*/ 4423 h 10000"/>
                  <a:gd name="connsiteX50-3701" fmla="*/ 4937 w 10000"/>
                  <a:gd name="connsiteY50-3702" fmla="*/ 4423 h 10000"/>
                  <a:gd name="connsiteX51-3703" fmla="*/ 5804 w 10000"/>
                  <a:gd name="connsiteY51-3704" fmla="*/ 4184 h 10000"/>
                  <a:gd name="connsiteX52-3705" fmla="*/ 6383 w 10000"/>
                  <a:gd name="connsiteY52-3706" fmla="*/ 4973 h 10000"/>
                  <a:gd name="connsiteX53-3707" fmla="*/ 6512 w 10000"/>
                  <a:gd name="connsiteY53-3708" fmla="*/ 5119 h 10000"/>
                  <a:gd name="connsiteX54-3709" fmla="*/ 7572 w 10000"/>
                  <a:gd name="connsiteY54-3710" fmla="*/ 6532 h 10000"/>
                  <a:gd name="connsiteX55-3711" fmla="*/ 7183 w 10000"/>
                  <a:gd name="connsiteY55-3712" fmla="*/ 7879 h 10000"/>
                  <a:gd name="connsiteX56-3713" fmla="*/ 5483 w 10000"/>
                  <a:gd name="connsiteY56-3714" fmla="*/ 8218 h 10000"/>
                  <a:gd name="connsiteX57-3715" fmla="*/ 5467 w 10000"/>
                  <a:gd name="connsiteY57-3716" fmla="*/ 8273 h 10000"/>
                  <a:gd name="connsiteX58-3717" fmla="*/ 3490 w 10000"/>
                  <a:gd name="connsiteY58-3718" fmla="*/ 8053 h 10000"/>
                  <a:gd name="connsiteX59-3719" fmla="*/ 3345 w 10000"/>
                  <a:gd name="connsiteY59-3720" fmla="*/ 7357 h 10000"/>
                  <a:gd name="connsiteX60-3721" fmla="*/ 3586 w 10000"/>
                  <a:gd name="connsiteY60-3722" fmla="*/ 7082 h 10000"/>
                  <a:gd name="connsiteX61-3723" fmla="*/ 3683 w 10000"/>
                  <a:gd name="connsiteY61-3724" fmla="*/ 6880 h 10000"/>
                  <a:gd name="connsiteX62-3725" fmla="*/ 3490 w 10000"/>
                  <a:gd name="connsiteY62-3726" fmla="*/ 6770 h 10000"/>
                  <a:gd name="connsiteX63-3727" fmla="*/ 3072 w 10000"/>
                  <a:gd name="connsiteY63-3728" fmla="*/ 7247 h 10000"/>
                  <a:gd name="connsiteX64-3729" fmla="*/ 3249 w 10000"/>
                  <a:gd name="connsiteY64-3730" fmla="*/ 8255 h 10000"/>
                  <a:gd name="connsiteX65-3731" fmla="*/ 3249 w 10000"/>
                  <a:gd name="connsiteY65-3732" fmla="*/ 8273 h 10000"/>
                  <a:gd name="connsiteX66-3733" fmla="*/ 4680 w 10000"/>
                  <a:gd name="connsiteY66-3734" fmla="*/ 8825 h 10000"/>
                  <a:gd name="connsiteX67-3735" fmla="*/ 5354 w 10000"/>
                  <a:gd name="connsiteY67-3736" fmla="*/ 8677 h 10000"/>
                  <a:gd name="connsiteX68-3737" fmla="*/ 3393 w 10000"/>
                  <a:gd name="connsiteY68-3738" fmla="*/ 9998 h 10000"/>
                  <a:gd name="connsiteX69-3739" fmla="*/ 2253 w 10000"/>
                  <a:gd name="connsiteY69-3740" fmla="*/ 9228 h 10000"/>
                  <a:gd name="connsiteX70-3741" fmla="*/ 1224 w 10000"/>
                  <a:gd name="connsiteY70-3742" fmla="*/ 7137 h 10000"/>
                  <a:gd name="connsiteX71-3743" fmla="*/ 3 w 10000"/>
                  <a:gd name="connsiteY71-3744" fmla="*/ 4954 h 10000"/>
                  <a:gd name="connsiteX0-3745" fmla="*/ 3 w 10000"/>
                  <a:gd name="connsiteY0-3746" fmla="*/ 4954 h 10000"/>
                  <a:gd name="connsiteX1-3747" fmla="*/ 726 w 10000"/>
                  <a:gd name="connsiteY1-3748" fmla="*/ 3028 h 10000"/>
                  <a:gd name="connsiteX2-3749" fmla="*/ 1337 w 10000"/>
                  <a:gd name="connsiteY2-3750" fmla="*/ 1635 h 10000"/>
                  <a:gd name="connsiteX3-3751" fmla="*/ 3233 w 10000"/>
                  <a:gd name="connsiteY3-3752" fmla="*/ 773 h 10000"/>
                  <a:gd name="connsiteX4-3753" fmla="*/ 5997 w 10000"/>
                  <a:gd name="connsiteY4-3754" fmla="*/ 424 h 10000"/>
                  <a:gd name="connsiteX5-3755" fmla="*/ 8488 w 10000"/>
                  <a:gd name="connsiteY5-3756" fmla="*/ 1452 h 10000"/>
                  <a:gd name="connsiteX6-3757" fmla="*/ 9693 w 10000"/>
                  <a:gd name="connsiteY6-3758" fmla="*/ 4661 h 10000"/>
                  <a:gd name="connsiteX7-3759" fmla="*/ 7765 w 10000"/>
                  <a:gd name="connsiteY7-3760" fmla="*/ 5852 h 10000"/>
                  <a:gd name="connsiteX8-3761" fmla="*/ 6752 w 10000"/>
                  <a:gd name="connsiteY8-3762" fmla="*/ 4844 h 10000"/>
                  <a:gd name="connsiteX9-3763" fmla="*/ 7444 w 10000"/>
                  <a:gd name="connsiteY9-3764" fmla="*/ 2845 h 10000"/>
                  <a:gd name="connsiteX10-3765" fmla="*/ 8680 w 10000"/>
                  <a:gd name="connsiteY10-3766" fmla="*/ 2808 h 10000"/>
                  <a:gd name="connsiteX11-3767" fmla="*/ 8873 w 10000"/>
                  <a:gd name="connsiteY11-3768" fmla="*/ 3799 h 10000"/>
                  <a:gd name="connsiteX12-3769" fmla="*/ 8568 w 10000"/>
                  <a:gd name="connsiteY12-3770" fmla="*/ 4203 h 10000"/>
                  <a:gd name="connsiteX13-3771" fmla="*/ 7941 w 10000"/>
                  <a:gd name="connsiteY13-3772" fmla="*/ 4184 h 10000"/>
                  <a:gd name="connsiteX14-3773" fmla="*/ 7748 w 10000"/>
                  <a:gd name="connsiteY14-3774" fmla="*/ 4276 h 10000"/>
                  <a:gd name="connsiteX15-3775" fmla="*/ 7829 w 10000"/>
                  <a:gd name="connsiteY15-3776" fmla="*/ 4496 h 10000"/>
                  <a:gd name="connsiteX16-3777" fmla="*/ 8664 w 10000"/>
                  <a:gd name="connsiteY16-3778" fmla="*/ 4514 h 10000"/>
                  <a:gd name="connsiteX17-3779" fmla="*/ 9163 w 10000"/>
                  <a:gd name="connsiteY17-3780" fmla="*/ 3928 h 10000"/>
                  <a:gd name="connsiteX18-3781" fmla="*/ 8857 w 10000"/>
                  <a:gd name="connsiteY18-3782" fmla="*/ 2533 h 10000"/>
                  <a:gd name="connsiteX19-3783" fmla="*/ 7637 w 10000"/>
                  <a:gd name="connsiteY19-3784" fmla="*/ 2350 h 10000"/>
                  <a:gd name="connsiteX20-3785" fmla="*/ 6720 w 10000"/>
                  <a:gd name="connsiteY20-3786" fmla="*/ 1360 h 10000"/>
                  <a:gd name="connsiteX21-3787" fmla="*/ 5627 w 10000"/>
                  <a:gd name="connsiteY21-3788" fmla="*/ 1470 h 10000"/>
                  <a:gd name="connsiteX22-3789" fmla="*/ 4390 w 10000"/>
                  <a:gd name="connsiteY22-3790" fmla="*/ 902 h 10000"/>
                  <a:gd name="connsiteX23-3791" fmla="*/ 3442 w 10000"/>
                  <a:gd name="connsiteY23-3792" fmla="*/ 1543 h 10000"/>
                  <a:gd name="connsiteX24-3793" fmla="*/ 3201 w 10000"/>
                  <a:gd name="connsiteY24-3794" fmla="*/ 2277 h 10000"/>
                  <a:gd name="connsiteX25-3795" fmla="*/ 1578 w 10000"/>
                  <a:gd name="connsiteY25-3796" fmla="*/ 2771 h 10000"/>
                  <a:gd name="connsiteX26-3797" fmla="*/ 1257 w 10000"/>
                  <a:gd name="connsiteY26-3798" fmla="*/ 4203 h 10000"/>
                  <a:gd name="connsiteX27-3799" fmla="*/ 902 w 10000"/>
                  <a:gd name="connsiteY27-3800" fmla="*/ 5486 h 10000"/>
                  <a:gd name="connsiteX28-3801" fmla="*/ 1417 w 10000"/>
                  <a:gd name="connsiteY28-3802" fmla="*/ 6294 h 10000"/>
                  <a:gd name="connsiteX29-3803" fmla="*/ 2670 w 10000"/>
                  <a:gd name="connsiteY29-3804" fmla="*/ 6129 h 10000"/>
                  <a:gd name="connsiteX30-3805" fmla="*/ 4518 w 10000"/>
                  <a:gd name="connsiteY30-3806" fmla="*/ 6092 h 10000"/>
                  <a:gd name="connsiteX31-3807" fmla="*/ 5531 w 10000"/>
                  <a:gd name="connsiteY31-3808" fmla="*/ 6642 h 10000"/>
                  <a:gd name="connsiteX32-3809" fmla="*/ 5611 w 10000"/>
                  <a:gd name="connsiteY32-3810" fmla="*/ 6642 h 10000"/>
                  <a:gd name="connsiteX33-3811" fmla="*/ 6093 w 10000"/>
                  <a:gd name="connsiteY33-3812" fmla="*/ 6129 h 10000"/>
                  <a:gd name="connsiteX34-3813" fmla="*/ 6013 w 10000"/>
                  <a:gd name="connsiteY34-3814" fmla="*/ 5907 h 10000"/>
                  <a:gd name="connsiteX35-3815" fmla="*/ 5820 w 10000"/>
                  <a:gd name="connsiteY35-3816" fmla="*/ 5981 h 10000"/>
                  <a:gd name="connsiteX36-3817" fmla="*/ 5547 w 10000"/>
                  <a:gd name="connsiteY36-3818" fmla="*/ 6312 h 10000"/>
                  <a:gd name="connsiteX37-3819" fmla="*/ 4695 w 10000"/>
                  <a:gd name="connsiteY37-3820" fmla="*/ 5834 h 10000"/>
                  <a:gd name="connsiteX38-3821" fmla="*/ 2510 w 10000"/>
                  <a:gd name="connsiteY38-3822" fmla="*/ 5852 h 10000"/>
                  <a:gd name="connsiteX39-3823" fmla="*/ 1545 w 10000"/>
                  <a:gd name="connsiteY39-3824" fmla="*/ 5981 h 10000"/>
                  <a:gd name="connsiteX40-3825" fmla="*/ 1208 w 10000"/>
                  <a:gd name="connsiteY40-3826" fmla="*/ 5431 h 10000"/>
                  <a:gd name="connsiteX41-3827" fmla="*/ 1514 w 10000"/>
                  <a:gd name="connsiteY41-3828" fmla="*/ 4386 h 10000"/>
                  <a:gd name="connsiteX42-3829" fmla="*/ 1561 w 10000"/>
                  <a:gd name="connsiteY42-3830" fmla="*/ 4203 h 10000"/>
                  <a:gd name="connsiteX43-3831" fmla="*/ 1787 w 10000"/>
                  <a:gd name="connsiteY43-3832" fmla="*/ 2991 h 10000"/>
                  <a:gd name="connsiteX44-3833" fmla="*/ 3136 w 10000"/>
                  <a:gd name="connsiteY44-3834" fmla="*/ 2606 h 10000"/>
                  <a:gd name="connsiteX45-3835" fmla="*/ 3876 w 10000"/>
                  <a:gd name="connsiteY45-3836" fmla="*/ 3799 h 10000"/>
                  <a:gd name="connsiteX46-3837" fmla="*/ 2703 w 10000"/>
                  <a:gd name="connsiteY46-3838" fmla="*/ 4569 h 10000"/>
                  <a:gd name="connsiteX47-3839" fmla="*/ 2719 w 10000"/>
                  <a:gd name="connsiteY47-3840" fmla="*/ 4808 h 10000"/>
                  <a:gd name="connsiteX48-3841" fmla="*/ 2927 w 10000"/>
                  <a:gd name="connsiteY48-3842" fmla="*/ 4771 h 10000"/>
                  <a:gd name="connsiteX49-3843" fmla="*/ 4744 w 10000"/>
                  <a:gd name="connsiteY49-3844" fmla="*/ 4423 h 10000"/>
                  <a:gd name="connsiteX50-3845" fmla="*/ 4937 w 10000"/>
                  <a:gd name="connsiteY50-3846" fmla="*/ 4423 h 10000"/>
                  <a:gd name="connsiteX51-3847" fmla="*/ 5804 w 10000"/>
                  <a:gd name="connsiteY51-3848" fmla="*/ 4184 h 10000"/>
                  <a:gd name="connsiteX52-3849" fmla="*/ 6383 w 10000"/>
                  <a:gd name="connsiteY52-3850" fmla="*/ 4973 h 10000"/>
                  <a:gd name="connsiteX53-3851" fmla="*/ 6512 w 10000"/>
                  <a:gd name="connsiteY53-3852" fmla="*/ 5119 h 10000"/>
                  <a:gd name="connsiteX54-3853" fmla="*/ 7572 w 10000"/>
                  <a:gd name="connsiteY54-3854" fmla="*/ 6532 h 10000"/>
                  <a:gd name="connsiteX55-3855" fmla="*/ 7093 w 10000"/>
                  <a:gd name="connsiteY55-3856" fmla="*/ 7894 h 10000"/>
                  <a:gd name="connsiteX56-3857" fmla="*/ 5483 w 10000"/>
                  <a:gd name="connsiteY56-3858" fmla="*/ 8218 h 10000"/>
                  <a:gd name="connsiteX57-3859" fmla="*/ 5467 w 10000"/>
                  <a:gd name="connsiteY57-3860" fmla="*/ 8273 h 10000"/>
                  <a:gd name="connsiteX58-3861" fmla="*/ 3490 w 10000"/>
                  <a:gd name="connsiteY58-3862" fmla="*/ 8053 h 10000"/>
                  <a:gd name="connsiteX59-3863" fmla="*/ 3345 w 10000"/>
                  <a:gd name="connsiteY59-3864" fmla="*/ 7357 h 10000"/>
                  <a:gd name="connsiteX60-3865" fmla="*/ 3586 w 10000"/>
                  <a:gd name="connsiteY60-3866" fmla="*/ 7082 h 10000"/>
                  <a:gd name="connsiteX61-3867" fmla="*/ 3683 w 10000"/>
                  <a:gd name="connsiteY61-3868" fmla="*/ 6880 h 10000"/>
                  <a:gd name="connsiteX62-3869" fmla="*/ 3490 w 10000"/>
                  <a:gd name="connsiteY62-3870" fmla="*/ 6770 h 10000"/>
                  <a:gd name="connsiteX63-3871" fmla="*/ 3072 w 10000"/>
                  <a:gd name="connsiteY63-3872" fmla="*/ 7247 h 10000"/>
                  <a:gd name="connsiteX64-3873" fmla="*/ 3249 w 10000"/>
                  <a:gd name="connsiteY64-3874" fmla="*/ 8255 h 10000"/>
                  <a:gd name="connsiteX65-3875" fmla="*/ 3249 w 10000"/>
                  <a:gd name="connsiteY65-3876" fmla="*/ 8273 h 10000"/>
                  <a:gd name="connsiteX66-3877" fmla="*/ 4680 w 10000"/>
                  <a:gd name="connsiteY66-3878" fmla="*/ 8825 h 10000"/>
                  <a:gd name="connsiteX67-3879" fmla="*/ 5354 w 10000"/>
                  <a:gd name="connsiteY67-3880" fmla="*/ 8677 h 10000"/>
                  <a:gd name="connsiteX68-3881" fmla="*/ 3393 w 10000"/>
                  <a:gd name="connsiteY68-3882" fmla="*/ 9998 h 10000"/>
                  <a:gd name="connsiteX69-3883" fmla="*/ 2253 w 10000"/>
                  <a:gd name="connsiteY69-3884" fmla="*/ 9228 h 10000"/>
                  <a:gd name="connsiteX70-3885" fmla="*/ 1224 w 10000"/>
                  <a:gd name="connsiteY70-3886" fmla="*/ 7137 h 10000"/>
                  <a:gd name="connsiteX71-3887" fmla="*/ 3 w 10000"/>
                  <a:gd name="connsiteY71-3888" fmla="*/ 4954 h 10000"/>
                  <a:gd name="connsiteX0-3889" fmla="*/ 3 w 10000"/>
                  <a:gd name="connsiteY0-3890" fmla="*/ 4954 h 10000"/>
                  <a:gd name="connsiteX1-3891" fmla="*/ 726 w 10000"/>
                  <a:gd name="connsiteY1-3892" fmla="*/ 3028 h 10000"/>
                  <a:gd name="connsiteX2-3893" fmla="*/ 1337 w 10000"/>
                  <a:gd name="connsiteY2-3894" fmla="*/ 1635 h 10000"/>
                  <a:gd name="connsiteX3-3895" fmla="*/ 3233 w 10000"/>
                  <a:gd name="connsiteY3-3896" fmla="*/ 773 h 10000"/>
                  <a:gd name="connsiteX4-3897" fmla="*/ 5997 w 10000"/>
                  <a:gd name="connsiteY4-3898" fmla="*/ 424 h 10000"/>
                  <a:gd name="connsiteX5-3899" fmla="*/ 8488 w 10000"/>
                  <a:gd name="connsiteY5-3900" fmla="*/ 1452 h 10000"/>
                  <a:gd name="connsiteX6-3901" fmla="*/ 9693 w 10000"/>
                  <a:gd name="connsiteY6-3902" fmla="*/ 4661 h 10000"/>
                  <a:gd name="connsiteX7-3903" fmla="*/ 7765 w 10000"/>
                  <a:gd name="connsiteY7-3904" fmla="*/ 5852 h 10000"/>
                  <a:gd name="connsiteX8-3905" fmla="*/ 6752 w 10000"/>
                  <a:gd name="connsiteY8-3906" fmla="*/ 4844 h 10000"/>
                  <a:gd name="connsiteX9-3907" fmla="*/ 7444 w 10000"/>
                  <a:gd name="connsiteY9-3908" fmla="*/ 2845 h 10000"/>
                  <a:gd name="connsiteX10-3909" fmla="*/ 8680 w 10000"/>
                  <a:gd name="connsiteY10-3910" fmla="*/ 2808 h 10000"/>
                  <a:gd name="connsiteX11-3911" fmla="*/ 8873 w 10000"/>
                  <a:gd name="connsiteY11-3912" fmla="*/ 3799 h 10000"/>
                  <a:gd name="connsiteX12-3913" fmla="*/ 8568 w 10000"/>
                  <a:gd name="connsiteY12-3914" fmla="*/ 4203 h 10000"/>
                  <a:gd name="connsiteX13-3915" fmla="*/ 7941 w 10000"/>
                  <a:gd name="connsiteY13-3916" fmla="*/ 4184 h 10000"/>
                  <a:gd name="connsiteX14-3917" fmla="*/ 7748 w 10000"/>
                  <a:gd name="connsiteY14-3918" fmla="*/ 4276 h 10000"/>
                  <a:gd name="connsiteX15-3919" fmla="*/ 7829 w 10000"/>
                  <a:gd name="connsiteY15-3920" fmla="*/ 4496 h 10000"/>
                  <a:gd name="connsiteX16-3921" fmla="*/ 8664 w 10000"/>
                  <a:gd name="connsiteY16-3922" fmla="*/ 4514 h 10000"/>
                  <a:gd name="connsiteX17-3923" fmla="*/ 9163 w 10000"/>
                  <a:gd name="connsiteY17-3924" fmla="*/ 3928 h 10000"/>
                  <a:gd name="connsiteX18-3925" fmla="*/ 8857 w 10000"/>
                  <a:gd name="connsiteY18-3926" fmla="*/ 2533 h 10000"/>
                  <a:gd name="connsiteX19-3927" fmla="*/ 7637 w 10000"/>
                  <a:gd name="connsiteY19-3928" fmla="*/ 2350 h 10000"/>
                  <a:gd name="connsiteX20-3929" fmla="*/ 6720 w 10000"/>
                  <a:gd name="connsiteY20-3930" fmla="*/ 1360 h 10000"/>
                  <a:gd name="connsiteX21-3931" fmla="*/ 5627 w 10000"/>
                  <a:gd name="connsiteY21-3932" fmla="*/ 1470 h 10000"/>
                  <a:gd name="connsiteX22-3933" fmla="*/ 4390 w 10000"/>
                  <a:gd name="connsiteY22-3934" fmla="*/ 902 h 10000"/>
                  <a:gd name="connsiteX23-3935" fmla="*/ 3442 w 10000"/>
                  <a:gd name="connsiteY23-3936" fmla="*/ 1543 h 10000"/>
                  <a:gd name="connsiteX24-3937" fmla="*/ 3201 w 10000"/>
                  <a:gd name="connsiteY24-3938" fmla="*/ 2277 h 10000"/>
                  <a:gd name="connsiteX25-3939" fmla="*/ 1578 w 10000"/>
                  <a:gd name="connsiteY25-3940" fmla="*/ 2771 h 10000"/>
                  <a:gd name="connsiteX26-3941" fmla="*/ 1257 w 10000"/>
                  <a:gd name="connsiteY26-3942" fmla="*/ 4203 h 10000"/>
                  <a:gd name="connsiteX27-3943" fmla="*/ 902 w 10000"/>
                  <a:gd name="connsiteY27-3944" fmla="*/ 5486 h 10000"/>
                  <a:gd name="connsiteX28-3945" fmla="*/ 1417 w 10000"/>
                  <a:gd name="connsiteY28-3946" fmla="*/ 6294 h 10000"/>
                  <a:gd name="connsiteX29-3947" fmla="*/ 2670 w 10000"/>
                  <a:gd name="connsiteY29-3948" fmla="*/ 6129 h 10000"/>
                  <a:gd name="connsiteX30-3949" fmla="*/ 4518 w 10000"/>
                  <a:gd name="connsiteY30-3950" fmla="*/ 6092 h 10000"/>
                  <a:gd name="connsiteX31-3951" fmla="*/ 5531 w 10000"/>
                  <a:gd name="connsiteY31-3952" fmla="*/ 6642 h 10000"/>
                  <a:gd name="connsiteX32-3953" fmla="*/ 5611 w 10000"/>
                  <a:gd name="connsiteY32-3954" fmla="*/ 6642 h 10000"/>
                  <a:gd name="connsiteX33-3955" fmla="*/ 6093 w 10000"/>
                  <a:gd name="connsiteY33-3956" fmla="*/ 6129 h 10000"/>
                  <a:gd name="connsiteX34-3957" fmla="*/ 6013 w 10000"/>
                  <a:gd name="connsiteY34-3958" fmla="*/ 5907 h 10000"/>
                  <a:gd name="connsiteX35-3959" fmla="*/ 5820 w 10000"/>
                  <a:gd name="connsiteY35-3960" fmla="*/ 5981 h 10000"/>
                  <a:gd name="connsiteX36-3961" fmla="*/ 5547 w 10000"/>
                  <a:gd name="connsiteY36-3962" fmla="*/ 6312 h 10000"/>
                  <a:gd name="connsiteX37-3963" fmla="*/ 4695 w 10000"/>
                  <a:gd name="connsiteY37-3964" fmla="*/ 5834 h 10000"/>
                  <a:gd name="connsiteX38-3965" fmla="*/ 2510 w 10000"/>
                  <a:gd name="connsiteY38-3966" fmla="*/ 5852 h 10000"/>
                  <a:gd name="connsiteX39-3967" fmla="*/ 1545 w 10000"/>
                  <a:gd name="connsiteY39-3968" fmla="*/ 5981 h 10000"/>
                  <a:gd name="connsiteX40-3969" fmla="*/ 1208 w 10000"/>
                  <a:gd name="connsiteY40-3970" fmla="*/ 5431 h 10000"/>
                  <a:gd name="connsiteX41-3971" fmla="*/ 1514 w 10000"/>
                  <a:gd name="connsiteY41-3972" fmla="*/ 4386 h 10000"/>
                  <a:gd name="connsiteX42-3973" fmla="*/ 1561 w 10000"/>
                  <a:gd name="connsiteY42-3974" fmla="*/ 4203 h 10000"/>
                  <a:gd name="connsiteX43-3975" fmla="*/ 1787 w 10000"/>
                  <a:gd name="connsiteY43-3976" fmla="*/ 2991 h 10000"/>
                  <a:gd name="connsiteX44-3977" fmla="*/ 3136 w 10000"/>
                  <a:gd name="connsiteY44-3978" fmla="*/ 2606 h 10000"/>
                  <a:gd name="connsiteX45-3979" fmla="*/ 3876 w 10000"/>
                  <a:gd name="connsiteY45-3980" fmla="*/ 3799 h 10000"/>
                  <a:gd name="connsiteX46-3981" fmla="*/ 2703 w 10000"/>
                  <a:gd name="connsiteY46-3982" fmla="*/ 4569 h 10000"/>
                  <a:gd name="connsiteX47-3983" fmla="*/ 2719 w 10000"/>
                  <a:gd name="connsiteY47-3984" fmla="*/ 4808 h 10000"/>
                  <a:gd name="connsiteX48-3985" fmla="*/ 2927 w 10000"/>
                  <a:gd name="connsiteY48-3986" fmla="*/ 4771 h 10000"/>
                  <a:gd name="connsiteX49-3987" fmla="*/ 4744 w 10000"/>
                  <a:gd name="connsiteY49-3988" fmla="*/ 4423 h 10000"/>
                  <a:gd name="connsiteX50-3989" fmla="*/ 4937 w 10000"/>
                  <a:gd name="connsiteY50-3990" fmla="*/ 4423 h 10000"/>
                  <a:gd name="connsiteX51-3991" fmla="*/ 5804 w 10000"/>
                  <a:gd name="connsiteY51-3992" fmla="*/ 4184 h 10000"/>
                  <a:gd name="connsiteX52-3993" fmla="*/ 6383 w 10000"/>
                  <a:gd name="connsiteY52-3994" fmla="*/ 4973 h 10000"/>
                  <a:gd name="connsiteX53-3995" fmla="*/ 6512 w 10000"/>
                  <a:gd name="connsiteY53-3996" fmla="*/ 5119 h 10000"/>
                  <a:gd name="connsiteX54-3997" fmla="*/ 7572 w 10000"/>
                  <a:gd name="connsiteY54-3998" fmla="*/ 6532 h 10000"/>
                  <a:gd name="connsiteX55-3999" fmla="*/ 7093 w 10000"/>
                  <a:gd name="connsiteY55-4000" fmla="*/ 7894 h 10000"/>
                  <a:gd name="connsiteX56-4001" fmla="*/ 5483 w 10000"/>
                  <a:gd name="connsiteY56-4002" fmla="*/ 8218 h 10000"/>
                  <a:gd name="connsiteX57-4003" fmla="*/ 5467 w 10000"/>
                  <a:gd name="connsiteY57-4004" fmla="*/ 8273 h 10000"/>
                  <a:gd name="connsiteX58-4005" fmla="*/ 3490 w 10000"/>
                  <a:gd name="connsiteY58-4006" fmla="*/ 8053 h 10000"/>
                  <a:gd name="connsiteX59-4007" fmla="*/ 3345 w 10000"/>
                  <a:gd name="connsiteY59-4008" fmla="*/ 7357 h 10000"/>
                  <a:gd name="connsiteX60-4009" fmla="*/ 3586 w 10000"/>
                  <a:gd name="connsiteY60-4010" fmla="*/ 7082 h 10000"/>
                  <a:gd name="connsiteX61-4011" fmla="*/ 3683 w 10000"/>
                  <a:gd name="connsiteY61-4012" fmla="*/ 6880 h 10000"/>
                  <a:gd name="connsiteX62-4013" fmla="*/ 3490 w 10000"/>
                  <a:gd name="connsiteY62-4014" fmla="*/ 6770 h 10000"/>
                  <a:gd name="connsiteX63-4015" fmla="*/ 3072 w 10000"/>
                  <a:gd name="connsiteY63-4016" fmla="*/ 7247 h 10000"/>
                  <a:gd name="connsiteX64-4017" fmla="*/ 3249 w 10000"/>
                  <a:gd name="connsiteY64-4018" fmla="*/ 8255 h 10000"/>
                  <a:gd name="connsiteX65-4019" fmla="*/ 3249 w 10000"/>
                  <a:gd name="connsiteY65-4020" fmla="*/ 8273 h 10000"/>
                  <a:gd name="connsiteX66-4021" fmla="*/ 4680 w 10000"/>
                  <a:gd name="connsiteY66-4022" fmla="*/ 8825 h 10000"/>
                  <a:gd name="connsiteX67-4023" fmla="*/ 5354 w 10000"/>
                  <a:gd name="connsiteY67-4024" fmla="*/ 8677 h 10000"/>
                  <a:gd name="connsiteX68-4025" fmla="*/ 3393 w 10000"/>
                  <a:gd name="connsiteY68-4026" fmla="*/ 9998 h 10000"/>
                  <a:gd name="connsiteX69-4027" fmla="*/ 2253 w 10000"/>
                  <a:gd name="connsiteY69-4028" fmla="*/ 9228 h 10000"/>
                  <a:gd name="connsiteX70-4029" fmla="*/ 1224 w 10000"/>
                  <a:gd name="connsiteY70-4030" fmla="*/ 7137 h 10000"/>
                  <a:gd name="connsiteX71-4031" fmla="*/ 3 w 10000"/>
                  <a:gd name="connsiteY71-4032" fmla="*/ 4954 h 10000"/>
                  <a:gd name="connsiteX0-4033" fmla="*/ 3 w 10000"/>
                  <a:gd name="connsiteY0-4034" fmla="*/ 4954 h 10000"/>
                  <a:gd name="connsiteX1-4035" fmla="*/ 726 w 10000"/>
                  <a:gd name="connsiteY1-4036" fmla="*/ 3028 h 10000"/>
                  <a:gd name="connsiteX2-4037" fmla="*/ 1337 w 10000"/>
                  <a:gd name="connsiteY2-4038" fmla="*/ 1635 h 10000"/>
                  <a:gd name="connsiteX3-4039" fmla="*/ 3233 w 10000"/>
                  <a:gd name="connsiteY3-4040" fmla="*/ 773 h 10000"/>
                  <a:gd name="connsiteX4-4041" fmla="*/ 5997 w 10000"/>
                  <a:gd name="connsiteY4-4042" fmla="*/ 424 h 10000"/>
                  <a:gd name="connsiteX5-4043" fmla="*/ 8488 w 10000"/>
                  <a:gd name="connsiteY5-4044" fmla="*/ 1452 h 10000"/>
                  <a:gd name="connsiteX6-4045" fmla="*/ 9693 w 10000"/>
                  <a:gd name="connsiteY6-4046" fmla="*/ 4661 h 10000"/>
                  <a:gd name="connsiteX7-4047" fmla="*/ 7765 w 10000"/>
                  <a:gd name="connsiteY7-4048" fmla="*/ 5852 h 10000"/>
                  <a:gd name="connsiteX8-4049" fmla="*/ 6752 w 10000"/>
                  <a:gd name="connsiteY8-4050" fmla="*/ 4844 h 10000"/>
                  <a:gd name="connsiteX9-4051" fmla="*/ 7444 w 10000"/>
                  <a:gd name="connsiteY9-4052" fmla="*/ 2845 h 10000"/>
                  <a:gd name="connsiteX10-4053" fmla="*/ 8680 w 10000"/>
                  <a:gd name="connsiteY10-4054" fmla="*/ 2808 h 10000"/>
                  <a:gd name="connsiteX11-4055" fmla="*/ 8873 w 10000"/>
                  <a:gd name="connsiteY11-4056" fmla="*/ 3799 h 10000"/>
                  <a:gd name="connsiteX12-4057" fmla="*/ 8568 w 10000"/>
                  <a:gd name="connsiteY12-4058" fmla="*/ 4203 h 10000"/>
                  <a:gd name="connsiteX13-4059" fmla="*/ 7941 w 10000"/>
                  <a:gd name="connsiteY13-4060" fmla="*/ 4184 h 10000"/>
                  <a:gd name="connsiteX14-4061" fmla="*/ 7748 w 10000"/>
                  <a:gd name="connsiteY14-4062" fmla="*/ 4276 h 10000"/>
                  <a:gd name="connsiteX15-4063" fmla="*/ 7829 w 10000"/>
                  <a:gd name="connsiteY15-4064" fmla="*/ 4496 h 10000"/>
                  <a:gd name="connsiteX16-4065" fmla="*/ 8664 w 10000"/>
                  <a:gd name="connsiteY16-4066" fmla="*/ 4514 h 10000"/>
                  <a:gd name="connsiteX17-4067" fmla="*/ 9163 w 10000"/>
                  <a:gd name="connsiteY17-4068" fmla="*/ 3928 h 10000"/>
                  <a:gd name="connsiteX18-4069" fmla="*/ 8857 w 10000"/>
                  <a:gd name="connsiteY18-4070" fmla="*/ 2533 h 10000"/>
                  <a:gd name="connsiteX19-4071" fmla="*/ 7637 w 10000"/>
                  <a:gd name="connsiteY19-4072" fmla="*/ 2350 h 10000"/>
                  <a:gd name="connsiteX20-4073" fmla="*/ 6720 w 10000"/>
                  <a:gd name="connsiteY20-4074" fmla="*/ 1360 h 10000"/>
                  <a:gd name="connsiteX21-4075" fmla="*/ 5627 w 10000"/>
                  <a:gd name="connsiteY21-4076" fmla="*/ 1470 h 10000"/>
                  <a:gd name="connsiteX22-4077" fmla="*/ 4390 w 10000"/>
                  <a:gd name="connsiteY22-4078" fmla="*/ 902 h 10000"/>
                  <a:gd name="connsiteX23-4079" fmla="*/ 3442 w 10000"/>
                  <a:gd name="connsiteY23-4080" fmla="*/ 1543 h 10000"/>
                  <a:gd name="connsiteX24-4081" fmla="*/ 3201 w 10000"/>
                  <a:gd name="connsiteY24-4082" fmla="*/ 2277 h 10000"/>
                  <a:gd name="connsiteX25-4083" fmla="*/ 1578 w 10000"/>
                  <a:gd name="connsiteY25-4084" fmla="*/ 2771 h 10000"/>
                  <a:gd name="connsiteX26-4085" fmla="*/ 1257 w 10000"/>
                  <a:gd name="connsiteY26-4086" fmla="*/ 4203 h 10000"/>
                  <a:gd name="connsiteX27-4087" fmla="*/ 902 w 10000"/>
                  <a:gd name="connsiteY27-4088" fmla="*/ 5486 h 10000"/>
                  <a:gd name="connsiteX28-4089" fmla="*/ 1417 w 10000"/>
                  <a:gd name="connsiteY28-4090" fmla="*/ 6294 h 10000"/>
                  <a:gd name="connsiteX29-4091" fmla="*/ 2670 w 10000"/>
                  <a:gd name="connsiteY29-4092" fmla="*/ 6129 h 10000"/>
                  <a:gd name="connsiteX30-4093" fmla="*/ 4518 w 10000"/>
                  <a:gd name="connsiteY30-4094" fmla="*/ 6092 h 10000"/>
                  <a:gd name="connsiteX31-4095" fmla="*/ 5531 w 10000"/>
                  <a:gd name="connsiteY31-4096" fmla="*/ 6642 h 10000"/>
                  <a:gd name="connsiteX32-4097" fmla="*/ 5611 w 10000"/>
                  <a:gd name="connsiteY32-4098" fmla="*/ 6642 h 10000"/>
                  <a:gd name="connsiteX33-4099" fmla="*/ 6093 w 10000"/>
                  <a:gd name="connsiteY33-4100" fmla="*/ 6129 h 10000"/>
                  <a:gd name="connsiteX34-4101" fmla="*/ 6013 w 10000"/>
                  <a:gd name="connsiteY34-4102" fmla="*/ 5907 h 10000"/>
                  <a:gd name="connsiteX35-4103" fmla="*/ 5820 w 10000"/>
                  <a:gd name="connsiteY35-4104" fmla="*/ 5981 h 10000"/>
                  <a:gd name="connsiteX36-4105" fmla="*/ 5547 w 10000"/>
                  <a:gd name="connsiteY36-4106" fmla="*/ 6312 h 10000"/>
                  <a:gd name="connsiteX37-4107" fmla="*/ 4695 w 10000"/>
                  <a:gd name="connsiteY37-4108" fmla="*/ 5834 h 10000"/>
                  <a:gd name="connsiteX38-4109" fmla="*/ 2510 w 10000"/>
                  <a:gd name="connsiteY38-4110" fmla="*/ 5852 h 10000"/>
                  <a:gd name="connsiteX39-4111" fmla="*/ 1545 w 10000"/>
                  <a:gd name="connsiteY39-4112" fmla="*/ 5981 h 10000"/>
                  <a:gd name="connsiteX40-4113" fmla="*/ 1208 w 10000"/>
                  <a:gd name="connsiteY40-4114" fmla="*/ 5431 h 10000"/>
                  <a:gd name="connsiteX41-4115" fmla="*/ 1514 w 10000"/>
                  <a:gd name="connsiteY41-4116" fmla="*/ 4386 h 10000"/>
                  <a:gd name="connsiteX42-4117" fmla="*/ 1561 w 10000"/>
                  <a:gd name="connsiteY42-4118" fmla="*/ 4203 h 10000"/>
                  <a:gd name="connsiteX43-4119" fmla="*/ 1787 w 10000"/>
                  <a:gd name="connsiteY43-4120" fmla="*/ 2991 h 10000"/>
                  <a:gd name="connsiteX44-4121" fmla="*/ 3136 w 10000"/>
                  <a:gd name="connsiteY44-4122" fmla="*/ 2606 h 10000"/>
                  <a:gd name="connsiteX45-4123" fmla="*/ 3876 w 10000"/>
                  <a:gd name="connsiteY45-4124" fmla="*/ 3799 h 10000"/>
                  <a:gd name="connsiteX46-4125" fmla="*/ 2703 w 10000"/>
                  <a:gd name="connsiteY46-4126" fmla="*/ 4569 h 10000"/>
                  <a:gd name="connsiteX47-4127" fmla="*/ 2719 w 10000"/>
                  <a:gd name="connsiteY47-4128" fmla="*/ 4808 h 10000"/>
                  <a:gd name="connsiteX48-4129" fmla="*/ 2927 w 10000"/>
                  <a:gd name="connsiteY48-4130" fmla="*/ 4771 h 10000"/>
                  <a:gd name="connsiteX49-4131" fmla="*/ 4744 w 10000"/>
                  <a:gd name="connsiteY49-4132" fmla="*/ 4423 h 10000"/>
                  <a:gd name="connsiteX50-4133" fmla="*/ 4937 w 10000"/>
                  <a:gd name="connsiteY50-4134" fmla="*/ 4423 h 10000"/>
                  <a:gd name="connsiteX51-4135" fmla="*/ 5804 w 10000"/>
                  <a:gd name="connsiteY51-4136" fmla="*/ 4184 h 10000"/>
                  <a:gd name="connsiteX52-4137" fmla="*/ 6383 w 10000"/>
                  <a:gd name="connsiteY52-4138" fmla="*/ 4973 h 10000"/>
                  <a:gd name="connsiteX53-4139" fmla="*/ 6512 w 10000"/>
                  <a:gd name="connsiteY53-4140" fmla="*/ 5119 h 10000"/>
                  <a:gd name="connsiteX54-4141" fmla="*/ 7572 w 10000"/>
                  <a:gd name="connsiteY54-4142" fmla="*/ 6532 h 10000"/>
                  <a:gd name="connsiteX55-4143" fmla="*/ 7093 w 10000"/>
                  <a:gd name="connsiteY55-4144" fmla="*/ 7953 h 10000"/>
                  <a:gd name="connsiteX56-4145" fmla="*/ 5483 w 10000"/>
                  <a:gd name="connsiteY56-4146" fmla="*/ 8218 h 10000"/>
                  <a:gd name="connsiteX57-4147" fmla="*/ 5467 w 10000"/>
                  <a:gd name="connsiteY57-4148" fmla="*/ 8273 h 10000"/>
                  <a:gd name="connsiteX58-4149" fmla="*/ 3490 w 10000"/>
                  <a:gd name="connsiteY58-4150" fmla="*/ 8053 h 10000"/>
                  <a:gd name="connsiteX59-4151" fmla="*/ 3345 w 10000"/>
                  <a:gd name="connsiteY59-4152" fmla="*/ 7357 h 10000"/>
                  <a:gd name="connsiteX60-4153" fmla="*/ 3586 w 10000"/>
                  <a:gd name="connsiteY60-4154" fmla="*/ 7082 h 10000"/>
                  <a:gd name="connsiteX61-4155" fmla="*/ 3683 w 10000"/>
                  <a:gd name="connsiteY61-4156" fmla="*/ 6880 h 10000"/>
                  <a:gd name="connsiteX62-4157" fmla="*/ 3490 w 10000"/>
                  <a:gd name="connsiteY62-4158" fmla="*/ 6770 h 10000"/>
                  <a:gd name="connsiteX63-4159" fmla="*/ 3072 w 10000"/>
                  <a:gd name="connsiteY63-4160" fmla="*/ 7247 h 10000"/>
                  <a:gd name="connsiteX64-4161" fmla="*/ 3249 w 10000"/>
                  <a:gd name="connsiteY64-4162" fmla="*/ 8255 h 10000"/>
                  <a:gd name="connsiteX65-4163" fmla="*/ 3249 w 10000"/>
                  <a:gd name="connsiteY65-4164" fmla="*/ 8273 h 10000"/>
                  <a:gd name="connsiteX66-4165" fmla="*/ 4680 w 10000"/>
                  <a:gd name="connsiteY66-4166" fmla="*/ 8825 h 10000"/>
                  <a:gd name="connsiteX67-4167" fmla="*/ 5354 w 10000"/>
                  <a:gd name="connsiteY67-4168" fmla="*/ 8677 h 10000"/>
                  <a:gd name="connsiteX68-4169" fmla="*/ 3393 w 10000"/>
                  <a:gd name="connsiteY68-4170" fmla="*/ 9998 h 10000"/>
                  <a:gd name="connsiteX69-4171" fmla="*/ 2253 w 10000"/>
                  <a:gd name="connsiteY69-4172" fmla="*/ 9228 h 10000"/>
                  <a:gd name="connsiteX70-4173" fmla="*/ 1224 w 10000"/>
                  <a:gd name="connsiteY70-4174" fmla="*/ 7137 h 10000"/>
                  <a:gd name="connsiteX71-4175" fmla="*/ 3 w 10000"/>
                  <a:gd name="connsiteY71-4176" fmla="*/ 4954 h 10000"/>
                  <a:gd name="connsiteX0-4177" fmla="*/ 3 w 10000"/>
                  <a:gd name="connsiteY0-4178" fmla="*/ 4954 h 10000"/>
                  <a:gd name="connsiteX1-4179" fmla="*/ 726 w 10000"/>
                  <a:gd name="connsiteY1-4180" fmla="*/ 3028 h 10000"/>
                  <a:gd name="connsiteX2-4181" fmla="*/ 1337 w 10000"/>
                  <a:gd name="connsiteY2-4182" fmla="*/ 1635 h 10000"/>
                  <a:gd name="connsiteX3-4183" fmla="*/ 3233 w 10000"/>
                  <a:gd name="connsiteY3-4184" fmla="*/ 773 h 10000"/>
                  <a:gd name="connsiteX4-4185" fmla="*/ 5997 w 10000"/>
                  <a:gd name="connsiteY4-4186" fmla="*/ 424 h 10000"/>
                  <a:gd name="connsiteX5-4187" fmla="*/ 8488 w 10000"/>
                  <a:gd name="connsiteY5-4188" fmla="*/ 1452 h 10000"/>
                  <a:gd name="connsiteX6-4189" fmla="*/ 9693 w 10000"/>
                  <a:gd name="connsiteY6-4190" fmla="*/ 4661 h 10000"/>
                  <a:gd name="connsiteX7-4191" fmla="*/ 7765 w 10000"/>
                  <a:gd name="connsiteY7-4192" fmla="*/ 5852 h 10000"/>
                  <a:gd name="connsiteX8-4193" fmla="*/ 6752 w 10000"/>
                  <a:gd name="connsiteY8-4194" fmla="*/ 4844 h 10000"/>
                  <a:gd name="connsiteX9-4195" fmla="*/ 7444 w 10000"/>
                  <a:gd name="connsiteY9-4196" fmla="*/ 2845 h 10000"/>
                  <a:gd name="connsiteX10-4197" fmla="*/ 8680 w 10000"/>
                  <a:gd name="connsiteY10-4198" fmla="*/ 2808 h 10000"/>
                  <a:gd name="connsiteX11-4199" fmla="*/ 8873 w 10000"/>
                  <a:gd name="connsiteY11-4200" fmla="*/ 3799 h 10000"/>
                  <a:gd name="connsiteX12-4201" fmla="*/ 8568 w 10000"/>
                  <a:gd name="connsiteY12-4202" fmla="*/ 4203 h 10000"/>
                  <a:gd name="connsiteX13-4203" fmla="*/ 7941 w 10000"/>
                  <a:gd name="connsiteY13-4204" fmla="*/ 4184 h 10000"/>
                  <a:gd name="connsiteX14-4205" fmla="*/ 7748 w 10000"/>
                  <a:gd name="connsiteY14-4206" fmla="*/ 4276 h 10000"/>
                  <a:gd name="connsiteX15-4207" fmla="*/ 7829 w 10000"/>
                  <a:gd name="connsiteY15-4208" fmla="*/ 4496 h 10000"/>
                  <a:gd name="connsiteX16-4209" fmla="*/ 8664 w 10000"/>
                  <a:gd name="connsiteY16-4210" fmla="*/ 4514 h 10000"/>
                  <a:gd name="connsiteX17-4211" fmla="*/ 9163 w 10000"/>
                  <a:gd name="connsiteY17-4212" fmla="*/ 3928 h 10000"/>
                  <a:gd name="connsiteX18-4213" fmla="*/ 8857 w 10000"/>
                  <a:gd name="connsiteY18-4214" fmla="*/ 2533 h 10000"/>
                  <a:gd name="connsiteX19-4215" fmla="*/ 7637 w 10000"/>
                  <a:gd name="connsiteY19-4216" fmla="*/ 2350 h 10000"/>
                  <a:gd name="connsiteX20-4217" fmla="*/ 6720 w 10000"/>
                  <a:gd name="connsiteY20-4218" fmla="*/ 1360 h 10000"/>
                  <a:gd name="connsiteX21-4219" fmla="*/ 5627 w 10000"/>
                  <a:gd name="connsiteY21-4220" fmla="*/ 1470 h 10000"/>
                  <a:gd name="connsiteX22-4221" fmla="*/ 4390 w 10000"/>
                  <a:gd name="connsiteY22-4222" fmla="*/ 902 h 10000"/>
                  <a:gd name="connsiteX23-4223" fmla="*/ 3442 w 10000"/>
                  <a:gd name="connsiteY23-4224" fmla="*/ 1543 h 10000"/>
                  <a:gd name="connsiteX24-4225" fmla="*/ 3201 w 10000"/>
                  <a:gd name="connsiteY24-4226" fmla="*/ 2277 h 10000"/>
                  <a:gd name="connsiteX25-4227" fmla="*/ 1578 w 10000"/>
                  <a:gd name="connsiteY25-4228" fmla="*/ 2771 h 10000"/>
                  <a:gd name="connsiteX26-4229" fmla="*/ 1257 w 10000"/>
                  <a:gd name="connsiteY26-4230" fmla="*/ 4203 h 10000"/>
                  <a:gd name="connsiteX27-4231" fmla="*/ 902 w 10000"/>
                  <a:gd name="connsiteY27-4232" fmla="*/ 5486 h 10000"/>
                  <a:gd name="connsiteX28-4233" fmla="*/ 1417 w 10000"/>
                  <a:gd name="connsiteY28-4234" fmla="*/ 6294 h 10000"/>
                  <a:gd name="connsiteX29-4235" fmla="*/ 2670 w 10000"/>
                  <a:gd name="connsiteY29-4236" fmla="*/ 6129 h 10000"/>
                  <a:gd name="connsiteX30-4237" fmla="*/ 4518 w 10000"/>
                  <a:gd name="connsiteY30-4238" fmla="*/ 6092 h 10000"/>
                  <a:gd name="connsiteX31-4239" fmla="*/ 5531 w 10000"/>
                  <a:gd name="connsiteY31-4240" fmla="*/ 6642 h 10000"/>
                  <a:gd name="connsiteX32-4241" fmla="*/ 5611 w 10000"/>
                  <a:gd name="connsiteY32-4242" fmla="*/ 6642 h 10000"/>
                  <a:gd name="connsiteX33-4243" fmla="*/ 6093 w 10000"/>
                  <a:gd name="connsiteY33-4244" fmla="*/ 6129 h 10000"/>
                  <a:gd name="connsiteX34-4245" fmla="*/ 6013 w 10000"/>
                  <a:gd name="connsiteY34-4246" fmla="*/ 5907 h 10000"/>
                  <a:gd name="connsiteX35-4247" fmla="*/ 5820 w 10000"/>
                  <a:gd name="connsiteY35-4248" fmla="*/ 5981 h 10000"/>
                  <a:gd name="connsiteX36-4249" fmla="*/ 5547 w 10000"/>
                  <a:gd name="connsiteY36-4250" fmla="*/ 6312 h 10000"/>
                  <a:gd name="connsiteX37-4251" fmla="*/ 4695 w 10000"/>
                  <a:gd name="connsiteY37-4252" fmla="*/ 5834 h 10000"/>
                  <a:gd name="connsiteX38-4253" fmla="*/ 2510 w 10000"/>
                  <a:gd name="connsiteY38-4254" fmla="*/ 5852 h 10000"/>
                  <a:gd name="connsiteX39-4255" fmla="*/ 1545 w 10000"/>
                  <a:gd name="connsiteY39-4256" fmla="*/ 5981 h 10000"/>
                  <a:gd name="connsiteX40-4257" fmla="*/ 1208 w 10000"/>
                  <a:gd name="connsiteY40-4258" fmla="*/ 5431 h 10000"/>
                  <a:gd name="connsiteX41-4259" fmla="*/ 1514 w 10000"/>
                  <a:gd name="connsiteY41-4260" fmla="*/ 4386 h 10000"/>
                  <a:gd name="connsiteX42-4261" fmla="*/ 1561 w 10000"/>
                  <a:gd name="connsiteY42-4262" fmla="*/ 4203 h 10000"/>
                  <a:gd name="connsiteX43-4263" fmla="*/ 1787 w 10000"/>
                  <a:gd name="connsiteY43-4264" fmla="*/ 2991 h 10000"/>
                  <a:gd name="connsiteX44-4265" fmla="*/ 3136 w 10000"/>
                  <a:gd name="connsiteY44-4266" fmla="*/ 2606 h 10000"/>
                  <a:gd name="connsiteX45-4267" fmla="*/ 3876 w 10000"/>
                  <a:gd name="connsiteY45-4268" fmla="*/ 3799 h 10000"/>
                  <a:gd name="connsiteX46-4269" fmla="*/ 2703 w 10000"/>
                  <a:gd name="connsiteY46-4270" fmla="*/ 4569 h 10000"/>
                  <a:gd name="connsiteX47-4271" fmla="*/ 2719 w 10000"/>
                  <a:gd name="connsiteY47-4272" fmla="*/ 4808 h 10000"/>
                  <a:gd name="connsiteX48-4273" fmla="*/ 2927 w 10000"/>
                  <a:gd name="connsiteY48-4274" fmla="*/ 4771 h 10000"/>
                  <a:gd name="connsiteX49-4275" fmla="*/ 4744 w 10000"/>
                  <a:gd name="connsiteY49-4276" fmla="*/ 4423 h 10000"/>
                  <a:gd name="connsiteX50-4277" fmla="*/ 4937 w 10000"/>
                  <a:gd name="connsiteY50-4278" fmla="*/ 4423 h 10000"/>
                  <a:gd name="connsiteX51-4279" fmla="*/ 5804 w 10000"/>
                  <a:gd name="connsiteY51-4280" fmla="*/ 4184 h 10000"/>
                  <a:gd name="connsiteX52-4281" fmla="*/ 6383 w 10000"/>
                  <a:gd name="connsiteY52-4282" fmla="*/ 4973 h 10000"/>
                  <a:gd name="connsiteX53-4283" fmla="*/ 6512 w 10000"/>
                  <a:gd name="connsiteY53-4284" fmla="*/ 5119 h 10000"/>
                  <a:gd name="connsiteX54-4285" fmla="*/ 7572 w 10000"/>
                  <a:gd name="connsiteY54-4286" fmla="*/ 6532 h 10000"/>
                  <a:gd name="connsiteX55-4287" fmla="*/ 7093 w 10000"/>
                  <a:gd name="connsiteY55-4288" fmla="*/ 7953 h 10000"/>
                  <a:gd name="connsiteX56-4289" fmla="*/ 5483 w 10000"/>
                  <a:gd name="connsiteY56-4290" fmla="*/ 8218 h 10000"/>
                  <a:gd name="connsiteX57-4291" fmla="*/ 5467 w 10000"/>
                  <a:gd name="connsiteY57-4292" fmla="*/ 8273 h 10000"/>
                  <a:gd name="connsiteX58-4293" fmla="*/ 3490 w 10000"/>
                  <a:gd name="connsiteY58-4294" fmla="*/ 8053 h 10000"/>
                  <a:gd name="connsiteX59-4295" fmla="*/ 3345 w 10000"/>
                  <a:gd name="connsiteY59-4296" fmla="*/ 7357 h 10000"/>
                  <a:gd name="connsiteX60-4297" fmla="*/ 3586 w 10000"/>
                  <a:gd name="connsiteY60-4298" fmla="*/ 7082 h 10000"/>
                  <a:gd name="connsiteX61-4299" fmla="*/ 3683 w 10000"/>
                  <a:gd name="connsiteY61-4300" fmla="*/ 6880 h 10000"/>
                  <a:gd name="connsiteX62-4301" fmla="*/ 3490 w 10000"/>
                  <a:gd name="connsiteY62-4302" fmla="*/ 6770 h 10000"/>
                  <a:gd name="connsiteX63-4303" fmla="*/ 3072 w 10000"/>
                  <a:gd name="connsiteY63-4304" fmla="*/ 7247 h 10000"/>
                  <a:gd name="connsiteX64-4305" fmla="*/ 3249 w 10000"/>
                  <a:gd name="connsiteY64-4306" fmla="*/ 8255 h 10000"/>
                  <a:gd name="connsiteX65-4307" fmla="*/ 3249 w 10000"/>
                  <a:gd name="connsiteY65-4308" fmla="*/ 8273 h 10000"/>
                  <a:gd name="connsiteX66-4309" fmla="*/ 4680 w 10000"/>
                  <a:gd name="connsiteY66-4310" fmla="*/ 8825 h 10000"/>
                  <a:gd name="connsiteX67-4311" fmla="*/ 5354 w 10000"/>
                  <a:gd name="connsiteY67-4312" fmla="*/ 8677 h 10000"/>
                  <a:gd name="connsiteX68-4313" fmla="*/ 3393 w 10000"/>
                  <a:gd name="connsiteY68-4314" fmla="*/ 9998 h 10000"/>
                  <a:gd name="connsiteX69-4315" fmla="*/ 2253 w 10000"/>
                  <a:gd name="connsiteY69-4316" fmla="*/ 9228 h 10000"/>
                  <a:gd name="connsiteX70-4317" fmla="*/ 1224 w 10000"/>
                  <a:gd name="connsiteY70-4318" fmla="*/ 7137 h 10000"/>
                  <a:gd name="connsiteX71-4319" fmla="*/ 3 w 10000"/>
                  <a:gd name="connsiteY71-4320" fmla="*/ 4954 h 10000"/>
                  <a:gd name="connsiteX0-4321" fmla="*/ 3 w 10000"/>
                  <a:gd name="connsiteY0-4322" fmla="*/ 4954 h 10000"/>
                  <a:gd name="connsiteX1-4323" fmla="*/ 726 w 10000"/>
                  <a:gd name="connsiteY1-4324" fmla="*/ 3028 h 10000"/>
                  <a:gd name="connsiteX2-4325" fmla="*/ 1337 w 10000"/>
                  <a:gd name="connsiteY2-4326" fmla="*/ 1635 h 10000"/>
                  <a:gd name="connsiteX3-4327" fmla="*/ 3233 w 10000"/>
                  <a:gd name="connsiteY3-4328" fmla="*/ 773 h 10000"/>
                  <a:gd name="connsiteX4-4329" fmla="*/ 5997 w 10000"/>
                  <a:gd name="connsiteY4-4330" fmla="*/ 424 h 10000"/>
                  <a:gd name="connsiteX5-4331" fmla="*/ 8488 w 10000"/>
                  <a:gd name="connsiteY5-4332" fmla="*/ 1452 h 10000"/>
                  <a:gd name="connsiteX6-4333" fmla="*/ 9693 w 10000"/>
                  <a:gd name="connsiteY6-4334" fmla="*/ 4661 h 10000"/>
                  <a:gd name="connsiteX7-4335" fmla="*/ 7765 w 10000"/>
                  <a:gd name="connsiteY7-4336" fmla="*/ 5852 h 10000"/>
                  <a:gd name="connsiteX8-4337" fmla="*/ 6752 w 10000"/>
                  <a:gd name="connsiteY8-4338" fmla="*/ 4844 h 10000"/>
                  <a:gd name="connsiteX9-4339" fmla="*/ 7444 w 10000"/>
                  <a:gd name="connsiteY9-4340" fmla="*/ 2845 h 10000"/>
                  <a:gd name="connsiteX10-4341" fmla="*/ 8680 w 10000"/>
                  <a:gd name="connsiteY10-4342" fmla="*/ 2808 h 10000"/>
                  <a:gd name="connsiteX11-4343" fmla="*/ 8873 w 10000"/>
                  <a:gd name="connsiteY11-4344" fmla="*/ 3799 h 10000"/>
                  <a:gd name="connsiteX12-4345" fmla="*/ 8568 w 10000"/>
                  <a:gd name="connsiteY12-4346" fmla="*/ 4203 h 10000"/>
                  <a:gd name="connsiteX13-4347" fmla="*/ 7941 w 10000"/>
                  <a:gd name="connsiteY13-4348" fmla="*/ 4184 h 10000"/>
                  <a:gd name="connsiteX14-4349" fmla="*/ 7748 w 10000"/>
                  <a:gd name="connsiteY14-4350" fmla="*/ 4276 h 10000"/>
                  <a:gd name="connsiteX15-4351" fmla="*/ 7829 w 10000"/>
                  <a:gd name="connsiteY15-4352" fmla="*/ 4496 h 10000"/>
                  <a:gd name="connsiteX16-4353" fmla="*/ 8664 w 10000"/>
                  <a:gd name="connsiteY16-4354" fmla="*/ 4514 h 10000"/>
                  <a:gd name="connsiteX17-4355" fmla="*/ 9163 w 10000"/>
                  <a:gd name="connsiteY17-4356" fmla="*/ 3928 h 10000"/>
                  <a:gd name="connsiteX18-4357" fmla="*/ 8857 w 10000"/>
                  <a:gd name="connsiteY18-4358" fmla="*/ 2533 h 10000"/>
                  <a:gd name="connsiteX19-4359" fmla="*/ 7637 w 10000"/>
                  <a:gd name="connsiteY19-4360" fmla="*/ 2350 h 10000"/>
                  <a:gd name="connsiteX20-4361" fmla="*/ 6720 w 10000"/>
                  <a:gd name="connsiteY20-4362" fmla="*/ 1360 h 10000"/>
                  <a:gd name="connsiteX21-4363" fmla="*/ 5627 w 10000"/>
                  <a:gd name="connsiteY21-4364" fmla="*/ 1470 h 10000"/>
                  <a:gd name="connsiteX22-4365" fmla="*/ 4390 w 10000"/>
                  <a:gd name="connsiteY22-4366" fmla="*/ 902 h 10000"/>
                  <a:gd name="connsiteX23-4367" fmla="*/ 3442 w 10000"/>
                  <a:gd name="connsiteY23-4368" fmla="*/ 1543 h 10000"/>
                  <a:gd name="connsiteX24-4369" fmla="*/ 3201 w 10000"/>
                  <a:gd name="connsiteY24-4370" fmla="*/ 2277 h 10000"/>
                  <a:gd name="connsiteX25-4371" fmla="*/ 1578 w 10000"/>
                  <a:gd name="connsiteY25-4372" fmla="*/ 2771 h 10000"/>
                  <a:gd name="connsiteX26-4373" fmla="*/ 1257 w 10000"/>
                  <a:gd name="connsiteY26-4374" fmla="*/ 4203 h 10000"/>
                  <a:gd name="connsiteX27-4375" fmla="*/ 902 w 10000"/>
                  <a:gd name="connsiteY27-4376" fmla="*/ 5486 h 10000"/>
                  <a:gd name="connsiteX28-4377" fmla="*/ 1417 w 10000"/>
                  <a:gd name="connsiteY28-4378" fmla="*/ 6294 h 10000"/>
                  <a:gd name="connsiteX29-4379" fmla="*/ 2670 w 10000"/>
                  <a:gd name="connsiteY29-4380" fmla="*/ 6129 h 10000"/>
                  <a:gd name="connsiteX30-4381" fmla="*/ 4518 w 10000"/>
                  <a:gd name="connsiteY30-4382" fmla="*/ 6092 h 10000"/>
                  <a:gd name="connsiteX31-4383" fmla="*/ 5531 w 10000"/>
                  <a:gd name="connsiteY31-4384" fmla="*/ 6642 h 10000"/>
                  <a:gd name="connsiteX32-4385" fmla="*/ 5611 w 10000"/>
                  <a:gd name="connsiteY32-4386" fmla="*/ 6642 h 10000"/>
                  <a:gd name="connsiteX33-4387" fmla="*/ 6093 w 10000"/>
                  <a:gd name="connsiteY33-4388" fmla="*/ 6129 h 10000"/>
                  <a:gd name="connsiteX34-4389" fmla="*/ 6013 w 10000"/>
                  <a:gd name="connsiteY34-4390" fmla="*/ 5907 h 10000"/>
                  <a:gd name="connsiteX35-4391" fmla="*/ 5820 w 10000"/>
                  <a:gd name="connsiteY35-4392" fmla="*/ 5981 h 10000"/>
                  <a:gd name="connsiteX36-4393" fmla="*/ 5547 w 10000"/>
                  <a:gd name="connsiteY36-4394" fmla="*/ 6312 h 10000"/>
                  <a:gd name="connsiteX37-4395" fmla="*/ 4695 w 10000"/>
                  <a:gd name="connsiteY37-4396" fmla="*/ 5834 h 10000"/>
                  <a:gd name="connsiteX38-4397" fmla="*/ 2510 w 10000"/>
                  <a:gd name="connsiteY38-4398" fmla="*/ 5852 h 10000"/>
                  <a:gd name="connsiteX39-4399" fmla="*/ 1545 w 10000"/>
                  <a:gd name="connsiteY39-4400" fmla="*/ 5981 h 10000"/>
                  <a:gd name="connsiteX40-4401" fmla="*/ 1208 w 10000"/>
                  <a:gd name="connsiteY40-4402" fmla="*/ 5431 h 10000"/>
                  <a:gd name="connsiteX41-4403" fmla="*/ 1514 w 10000"/>
                  <a:gd name="connsiteY41-4404" fmla="*/ 4386 h 10000"/>
                  <a:gd name="connsiteX42-4405" fmla="*/ 1561 w 10000"/>
                  <a:gd name="connsiteY42-4406" fmla="*/ 4203 h 10000"/>
                  <a:gd name="connsiteX43-4407" fmla="*/ 1787 w 10000"/>
                  <a:gd name="connsiteY43-4408" fmla="*/ 2991 h 10000"/>
                  <a:gd name="connsiteX44-4409" fmla="*/ 3136 w 10000"/>
                  <a:gd name="connsiteY44-4410" fmla="*/ 2606 h 10000"/>
                  <a:gd name="connsiteX45-4411" fmla="*/ 3876 w 10000"/>
                  <a:gd name="connsiteY45-4412" fmla="*/ 3799 h 10000"/>
                  <a:gd name="connsiteX46-4413" fmla="*/ 2703 w 10000"/>
                  <a:gd name="connsiteY46-4414" fmla="*/ 4569 h 10000"/>
                  <a:gd name="connsiteX47-4415" fmla="*/ 2719 w 10000"/>
                  <a:gd name="connsiteY47-4416" fmla="*/ 4808 h 10000"/>
                  <a:gd name="connsiteX48-4417" fmla="*/ 2927 w 10000"/>
                  <a:gd name="connsiteY48-4418" fmla="*/ 4771 h 10000"/>
                  <a:gd name="connsiteX49-4419" fmla="*/ 4744 w 10000"/>
                  <a:gd name="connsiteY49-4420" fmla="*/ 4423 h 10000"/>
                  <a:gd name="connsiteX50-4421" fmla="*/ 4937 w 10000"/>
                  <a:gd name="connsiteY50-4422" fmla="*/ 4423 h 10000"/>
                  <a:gd name="connsiteX51-4423" fmla="*/ 5804 w 10000"/>
                  <a:gd name="connsiteY51-4424" fmla="*/ 4184 h 10000"/>
                  <a:gd name="connsiteX52-4425" fmla="*/ 6383 w 10000"/>
                  <a:gd name="connsiteY52-4426" fmla="*/ 4973 h 10000"/>
                  <a:gd name="connsiteX53-4427" fmla="*/ 6512 w 10000"/>
                  <a:gd name="connsiteY53-4428" fmla="*/ 5119 h 10000"/>
                  <a:gd name="connsiteX54-4429" fmla="*/ 7572 w 10000"/>
                  <a:gd name="connsiteY54-4430" fmla="*/ 6532 h 10000"/>
                  <a:gd name="connsiteX55-4431" fmla="*/ 7055 w 10000"/>
                  <a:gd name="connsiteY55-4432" fmla="*/ 7909 h 10000"/>
                  <a:gd name="connsiteX56-4433" fmla="*/ 5483 w 10000"/>
                  <a:gd name="connsiteY56-4434" fmla="*/ 8218 h 10000"/>
                  <a:gd name="connsiteX57-4435" fmla="*/ 5467 w 10000"/>
                  <a:gd name="connsiteY57-4436" fmla="*/ 8273 h 10000"/>
                  <a:gd name="connsiteX58-4437" fmla="*/ 3490 w 10000"/>
                  <a:gd name="connsiteY58-4438" fmla="*/ 8053 h 10000"/>
                  <a:gd name="connsiteX59-4439" fmla="*/ 3345 w 10000"/>
                  <a:gd name="connsiteY59-4440" fmla="*/ 7357 h 10000"/>
                  <a:gd name="connsiteX60-4441" fmla="*/ 3586 w 10000"/>
                  <a:gd name="connsiteY60-4442" fmla="*/ 7082 h 10000"/>
                  <a:gd name="connsiteX61-4443" fmla="*/ 3683 w 10000"/>
                  <a:gd name="connsiteY61-4444" fmla="*/ 6880 h 10000"/>
                  <a:gd name="connsiteX62-4445" fmla="*/ 3490 w 10000"/>
                  <a:gd name="connsiteY62-4446" fmla="*/ 6770 h 10000"/>
                  <a:gd name="connsiteX63-4447" fmla="*/ 3072 w 10000"/>
                  <a:gd name="connsiteY63-4448" fmla="*/ 7247 h 10000"/>
                  <a:gd name="connsiteX64-4449" fmla="*/ 3249 w 10000"/>
                  <a:gd name="connsiteY64-4450" fmla="*/ 8255 h 10000"/>
                  <a:gd name="connsiteX65-4451" fmla="*/ 3249 w 10000"/>
                  <a:gd name="connsiteY65-4452" fmla="*/ 8273 h 10000"/>
                  <a:gd name="connsiteX66-4453" fmla="*/ 4680 w 10000"/>
                  <a:gd name="connsiteY66-4454" fmla="*/ 8825 h 10000"/>
                  <a:gd name="connsiteX67-4455" fmla="*/ 5354 w 10000"/>
                  <a:gd name="connsiteY67-4456" fmla="*/ 8677 h 10000"/>
                  <a:gd name="connsiteX68-4457" fmla="*/ 3393 w 10000"/>
                  <a:gd name="connsiteY68-4458" fmla="*/ 9998 h 10000"/>
                  <a:gd name="connsiteX69-4459" fmla="*/ 2253 w 10000"/>
                  <a:gd name="connsiteY69-4460" fmla="*/ 9228 h 10000"/>
                  <a:gd name="connsiteX70-4461" fmla="*/ 1224 w 10000"/>
                  <a:gd name="connsiteY70-4462" fmla="*/ 7137 h 10000"/>
                  <a:gd name="connsiteX71-4463" fmla="*/ 3 w 10000"/>
                  <a:gd name="connsiteY71-4464" fmla="*/ 4954 h 10000"/>
                  <a:gd name="connsiteX0-4465" fmla="*/ 3 w 10000"/>
                  <a:gd name="connsiteY0-4466" fmla="*/ 4954 h 10000"/>
                  <a:gd name="connsiteX1-4467" fmla="*/ 726 w 10000"/>
                  <a:gd name="connsiteY1-4468" fmla="*/ 3028 h 10000"/>
                  <a:gd name="connsiteX2-4469" fmla="*/ 1337 w 10000"/>
                  <a:gd name="connsiteY2-4470" fmla="*/ 1635 h 10000"/>
                  <a:gd name="connsiteX3-4471" fmla="*/ 3233 w 10000"/>
                  <a:gd name="connsiteY3-4472" fmla="*/ 773 h 10000"/>
                  <a:gd name="connsiteX4-4473" fmla="*/ 5997 w 10000"/>
                  <a:gd name="connsiteY4-4474" fmla="*/ 424 h 10000"/>
                  <a:gd name="connsiteX5-4475" fmla="*/ 8488 w 10000"/>
                  <a:gd name="connsiteY5-4476" fmla="*/ 1452 h 10000"/>
                  <a:gd name="connsiteX6-4477" fmla="*/ 9693 w 10000"/>
                  <a:gd name="connsiteY6-4478" fmla="*/ 4661 h 10000"/>
                  <a:gd name="connsiteX7-4479" fmla="*/ 7765 w 10000"/>
                  <a:gd name="connsiteY7-4480" fmla="*/ 5852 h 10000"/>
                  <a:gd name="connsiteX8-4481" fmla="*/ 6752 w 10000"/>
                  <a:gd name="connsiteY8-4482" fmla="*/ 4844 h 10000"/>
                  <a:gd name="connsiteX9-4483" fmla="*/ 7444 w 10000"/>
                  <a:gd name="connsiteY9-4484" fmla="*/ 2845 h 10000"/>
                  <a:gd name="connsiteX10-4485" fmla="*/ 8680 w 10000"/>
                  <a:gd name="connsiteY10-4486" fmla="*/ 2808 h 10000"/>
                  <a:gd name="connsiteX11-4487" fmla="*/ 8873 w 10000"/>
                  <a:gd name="connsiteY11-4488" fmla="*/ 3799 h 10000"/>
                  <a:gd name="connsiteX12-4489" fmla="*/ 8568 w 10000"/>
                  <a:gd name="connsiteY12-4490" fmla="*/ 4203 h 10000"/>
                  <a:gd name="connsiteX13-4491" fmla="*/ 7941 w 10000"/>
                  <a:gd name="connsiteY13-4492" fmla="*/ 4184 h 10000"/>
                  <a:gd name="connsiteX14-4493" fmla="*/ 7748 w 10000"/>
                  <a:gd name="connsiteY14-4494" fmla="*/ 4276 h 10000"/>
                  <a:gd name="connsiteX15-4495" fmla="*/ 7829 w 10000"/>
                  <a:gd name="connsiteY15-4496" fmla="*/ 4496 h 10000"/>
                  <a:gd name="connsiteX16-4497" fmla="*/ 8664 w 10000"/>
                  <a:gd name="connsiteY16-4498" fmla="*/ 4514 h 10000"/>
                  <a:gd name="connsiteX17-4499" fmla="*/ 9163 w 10000"/>
                  <a:gd name="connsiteY17-4500" fmla="*/ 3928 h 10000"/>
                  <a:gd name="connsiteX18-4501" fmla="*/ 8857 w 10000"/>
                  <a:gd name="connsiteY18-4502" fmla="*/ 2533 h 10000"/>
                  <a:gd name="connsiteX19-4503" fmla="*/ 7637 w 10000"/>
                  <a:gd name="connsiteY19-4504" fmla="*/ 2350 h 10000"/>
                  <a:gd name="connsiteX20-4505" fmla="*/ 6720 w 10000"/>
                  <a:gd name="connsiteY20-4506" fmla="*/ 1360 h 10000"/>
                  <a:gd name="connsiteX21-4507" fmla="*/ 5627 w 10000"/>
                  <a:gd name="connsiteY21-4508" fmla="*/ 1470 h 10000"/>
                  <a:gd name="connsiteX22-4509" fmla="*/ 4390 w 10000"/>
                  <a:gd name="connsiteY22-4510" fmla="*/ 902 h 10000"/>
                  <a:gd name="connsiteX23-4511" fmla="*/ 3442 w 10000"/>
                  <a:gd name="connsiteY23-4512" fmla="*/ 1543 h 10000"/>
                  <a:gd name="connsiteX24-4513" fmla="*/ 3201 w 10000"/>
                  <a:gd name="connsiteY24-4514" fmla="*/ 2277 h 10000"/>
                  <a:gd name="connsiteX25-4515" fmla="*/ 1578 w 10000"/>
                  <a:gd name="connsiteY25-4516" fmla="*/ 2771 h 10000"/>
                  <a:gd name="connsiteX26-4517" fmla="*/ 1257 w 10000"/>
                  <a:gd name="connsiteY26-4518" fmla="*/ 4203 h 10000"/>
                  <a:gd name="connsiteX27-4519" fmla="*/ 902 w 10000"/>
                  <a:gd name="connsiteY27-4520" fmla="*/ 5486 h 10000"/>
                  <a:gd name="connsiteX28-4521" fmla="*/ 1417 w 10000"/>
                  <a:gd name="connsiteY28-4522" fmla="*/ 6294 h 10000"/>
                  <a:gd name="connsiteX29-4523" fmla="*/ 2670 w 10000"/>
                  <a:gd name="connsiteY29-4524" fmla="*/ 6129 h 10000"/>
                  <a:gd name="connsiteX30-4525" fmla="*/ 4518 w 10000"/>
                  <a:gd name="connsiteY30-4526" fmla="*/ 6092 h 10000"/>
                  <a:gd name="connsiteX31-4527" fmla="*/ 5531 w 10000"/>
                  <a:gd name="connsiteY31-4528" fmla="*/ 6642 h 10000"/>
                  <a:gd name="connsiteX32-4529" fmla="*/ 5611 w 10000"/>
                  <a:gd name="connsiteY32-4530" fmla="*/ 6642 h 10000"/>
                  <a:gd name="connsiteX33-4531" fmla="*/ 6093 w 10000"/>
                  <a:gd name="connsiteY33-4532" fmla="*/ 6129 h 10000"/>
                  <a:gd name="connsiteX34-4533" fmla="*/ 6013 w 10000"/>
                  <a:gd name="connsiteY34-4534" fmla="*/ 5907 h 10000"/>
                  <a:gd name="connsiteX35-4535" fmla="*/ 5820 w 10000"/>
                  <a:gd name="connsiteY35-4536" fmla="*/ 5981 h 10000"/>
                  <a:gd name="connsiteX36-4537" fmla="*/ 5547 w 10000"/>
                  <a:gd name="connsiteY36-4538" fmla="*/ 6312 h 10000"/>
                  <a:gd name="connsiteX37-4539" fmla="*/ 4695 w 10000"/>
                  <a:gd name="connsiteY37-4540" fmla="*/ 5834 h 10000"/>
                  <a:gd name="connsiteX38-4541" fmla="*/ 2510 w 10000"/>
                  <a:gd name="connsiteY38-4542" fmla="*/ 5852 h 10000"/>
                  <a:gd name="connsiteX39-4543" fmla="*/ 1545 w 10000"/>
                  <a:gd name="connsiteY39-4544" fmla="*/ 5981 h 10000"/>
                  <a:gd name="connsiteX40-4545" fmla="*/ 1208 w 10000"/>
                  <a:gd name="connsiteY40-4546" fmla="*/ 5431 h 10000"/>
                  <a:gd name="connsiteX41-4547" fmla="*/ 1514 w 10000"/>
                  <a:gd name="connsiteY41-4548" fmla="*/ 4386 h 10000"/>
                  <a:gd name="connsiteX42-4549" fmla="*/ 1561 w 10000"/>
                  <a:gd name="connsiteY42-4550" fmla="*/ 4203 h 10000"/>
                  <a:gd name="connsiteX43-4551" fmla="*/ 1787 w 10000"/>
                  <a:gd name="connsiteY43-4552" fmla="*/ 2991 h 10000"/>
                  <a:gd name="connsiteX44-4553" fmla="*/ 3136 w 10000"/>
                  <a:gd name="connsiteY44-4554" fmla="*/ 2606 h 10000"/>
                  <a:gd name="connsiteX45-4555" fmla="*/ 3876 w 10000"/>
                  <a:gd name="connsiteY45-4556" fmla="*/ 3799 h 10000"/>
                  <a:gd name="connsiteX46-4557" fmla="*/ 2703 w 10000"/>
                  <a:gd name="connsiteY46-4558" fmla="*/ 4569 h 10000"/>
                  <a:gd name="connsiteX47-4559" fmla="*/ 2719 w 10000"/>
                  <a:gd name="connsiteY47-4560" fmla="*/ 4808 h 10000"/>
                  <a:gd name="connsiteX48-4561" fmla="*/ 2927 w 10000"/>
                  <a:gd name="connsiteY48-4562" fmla="*/ 4771 h 10000"/>
                  <a:gd name="connsiteX49-4563" fmla="*/ 4744 w 10000"/>
                  <a:gd name="connsiteY49-4564" fmla="*/ 4423 h 10000"/>
                  <a:gd name="connsiteX50-4565" fmla="*/ 4937 w 10000"/>
                  <a:gd name="connsiteY50-4566" fmla="*/ 4423 h 10000"/>
                  <a:gd name="connsiteX51-4567" fmla="*/ 5804 w 10000"/>
                  <a:gd name="connsiteY51-4568" fmla="*/ 4184 h 10000"/>
                  <a:gd name="connsiteX52-4569" fmla="*/ 6383 w 10000"/>
                  <a:gd name="connsiteY52-4570" fmla="*/ 4973 h 10000"/>
                  <a:gd name="connsiteX53-4571" fmla="*/ 6512 w 10000"/>
                  <a:gd name="connsiteY53-4572" fmla="*/ 5119 h 10000"/>
                  <a:gd name="connsiteX54-4573" fmla="*/ 7572 w 10000"/>
                  <a:gd name="connsiteY54-4574" fmla="*/ 6532 h 10000"/>
                  <a:gd name="connsiteX55-4575" fmla="*/ 7055 w 10000"/>
                  <a:gd name="connsiteY55-4576" fmla="*/ 7909 h 10000"/>
                  <a:gd name="connsiteX56-4577" fmla="*/ 5483 w 10000"/>
                  <a:gd name="connsiteY56-4578" fmla="*/ 8218 h 10000"/>
                  <a:gd name="connsiteX57-4579" fmla="*/ 5467 w 10000"/>
                  <a:gd name="connsiteY57-4580" fmla="*/ 8273 h 10000"/>
                  <a:gd name="connsiteX58-4581" fmla="*/ 3490 w 10000"/>
                  <a:gd name="connsiteY58-4582" fmla="*/ 8053 h 10000"/>
                  <a:gd name="connsiteX59-4583" fmla="*/ 3345 w 10000"/>
                  <a:gd name="connsiteY59-4584" fmla="*/ 7357 h 10000"/>
                  <a:gd name="connsiteX60-4585" fmla="*/ 3586 w 10000"/>
                  <a:gd name="connsiteY60-4586" fmla="*/ 7082 h 10000"/>
                  <a:gd name="connsiteX61-4587" fmla="*/ 3683 w 10000"/>
                  <a:gd name="connsiteY61-4588" fmla="*/ 6880 h 10000"/>
                  <a:gd name="connsiteX62-4589" fmla="*/ 3490 w 10000"/>
                  <a:gd name="connsiteY62-4590" fmla="*/ 6770 h 10000"/>
                  <a:gd name="connsiteX63-4591" fmla="*/ 3072 w 10000"/>
                  <a:gd name="connsiteY63-4592" fmla="*/ 7247 h 10000"/>
                  <a:gd name="connsiteX64-4593" fmla="*/ 3249 w 10000"/>
                  <a:gd name="connsiteY64-4594" fmla="*/ 8255 h 10000"/>
                  <a:gd name="connsiteX65-4595" fmla="*/ 3249 w 10000"/>
                  <a:gd name="connsiteY65-4596" fmla="*/ 8273 h 10000"/>
                  <a:gd name="connsiteX66-4597" fmla="*/ 4680 w 10000"/>
                  <a:gd name="connsiteY66-4598" fmla="*/ 8825 h 10000"/>
                  <a:gd name="connsiteX67-4599" fmla="*/ 5354 w 10000"/>
                  <a:gd name="connsiteY67-4600" fmla="*/ 8677 h 10000"/>
                  <a:gd name="connsiteX68-4601" fmla="*/ 3393 w 10000"/>
                  <a:gd name="connsiteY68-4602" fmla="*/ 9998 h 10000"/>
                  <a:gd name="connsiteX69-4603" fmla="*/ 2253 w 10000"/>
                  <a:gd name="connsiteY69-4604" fmla="*/ 9228 h 10000"/>
                  <a:gd name="connsiteX70-4605" fmla="*/ 1224 w 10000"/>
                  <a:gd name="connsiteY70-4606" fmla="*/ 7137 h 10000"/>
                  <a:gd name="connsiteX71-4607" fmla="*/ 3 w 10000"/>
                  <a:gd name="connsiteY71-4608" fmla="*/ 4954 h 10000"/>
                  <a:gd name="connsiteX0-4609" fmla="*/ 3 w 10000"/>
                  <a:gd name="connsiteY0-4610" fmla="*/ 4954 h 10000"/>
                  <a:gd name="connsiteX1-4611" fmla="*/ 726 w 10000"/>
                  <a:gd name="connsiteY1-4612" fmla="*/ 3028 h 10000"/>
                  <a:gd name="connsiteX2-4613" fmla="*/ 1337 w 10000"/>
                  <a:gd name="connsiteY2-4614" fmla="*/ 1635 h 10000"/>
                  <a:gd name="connsiteX3-4615" fmla="*/ 3233 w 10000"/>
                  <a:gd name="connsiteY3-4616" fmla="*/ 773 h 10000"/>
                  <a:gd name="connsiteX4-4617" fmla="*/ 5997 w 10000"/>
                  <a:gd name="connsiteY4-4618" fmla="*/ 424 h 10000"/>
                  <a:gd name="connsiteX5-4619" fmla="*/ 8488 w 10000"/>
                  <a:gd name="connsiteY5-4620" fmla="*/ 1452 h 10000"/>
                  <a:gd name="connsiteX6-4621" fmla="*/ 9693 w 10000"/>
                  <a:gd name="connsiteY6-4622" fmla="*/ 4661 h 10000"/>
                  <a:gd name="connsiteX7-4623" fmla="*/ 7765 w 10000"/>
                  <a:gd name="connsiteY7-4624" fmla="*/ 5852 h 10000"/>
                  <a:gd name="connsiteX8-4625" fmla="*/ 6752 w 10000"/>
                  <a:gd name="connsiteY8-4626" fmla="*/ 4844 h 10000"/>
                  <a:gd name="connsiteX9-4627" fmla="*/ 7444 w 10000"/>
                  <a:gd name="connsiteY9-4628" fmla="*/ 2845 h 10000"/>
                  <a:gd name="connsiteX10-4629" fmla="*/ 8680 w 10000"/>
                  <a:gd name="connsiteY10-4630" fmla="*/ 2808 h 10000"/>
                  <a:gd name="connsiteX11-4631" fmla="*/ 8873 w 10000"/>
                  <a:gd name="connsiteY11-4632" fmla="*/ 3799 h 10000"/>
                  <a:gd name="connsiteX12-4633" fmla="*/ 8568 w 10000"/>
                  <a:gd name="connsiteY12-4634" fmla="*/ 4203 h 10000"/>
                  <a:gd name="connsiteX13-4635" fmla="*/ 7941 w 10000"/>
                  <a:gd name="connsiteY13-4636" fmla="*/ 4184 h 10000"/>
                  <a:gd name="connsiteX14-4637" fmla="*/ 7748 w 10000"/>
                  <a:gd name="connsiteY14-4638" fmla="*/ 4276 h 10000"/>
                  <a:gd name="connsiteX15-4639" fmla="*/ 7829 w 10000"/>
                  <a:gd name="connsiteY15-4640" fmla="*/ 4496 h 10000"/>
                  <a:gd name="connsiteX16-4641" fmla="*/ 8664 w 10000"/>
                  <a:gd name="connsiteY16-4642" fmla="*/ 4514 h 10000"/>
                  <a:gd name="connsiteX17-4643" fmla="*/ 9163 w 10000"/>
                  <a:gd name="connsiteY17-4644" fmla="*/ 3928 h 10000"/>
                  <a:gd name="connsiteX18-4645" fmla="*/ 8857 w 10000"/>
                  <a:gd name="connsiteY18-4646" fmla="*/ 2533 h 10000"/>
                  <a:gd name="connsiteX19-4647" fmla="*/ 7637 w 10000"/>
                  <a:gd name="connsiteY19-4648" fmla="*/ 2350 h 10000"/>
                  <a:gd name="connsiteX20-4649" fmla="*/ 6720 w 10000"/>
                  <a:gd name="connsiteY20-4650" fmla="*/ 1360 h 10000"/>
                  <a:gd name="connsiteX21-4651" fmla="*/ 5627 w 10000"/>
                  <a:gd name="connsiteY21-4652" fmla="*/ 1470 h 10000"/>
                  <a:gd name="connsiteX22-4653" fmla="*/ 4390 w 10000"/>
                  <a:gd name="connsiteY22-4654" fmla="*/ 902 h 10000"/>
                  <a:gd name="connsiteX23-4655" fmla="*/ 3442 w 10000"/>
                  <a:gd name="connsiteY23-4656" fmla="*/ 1543 h 10000"/>
                  <a:gd name="connsiteX24-4657" fmla="*/ 3201 w 10000"/>
                  <a:gd name="connsiteY24-4658" fmla="*/ 2277 h 10000"/>
                  <a:gd name="connsiteX25-4659" fmla="*/ 1578 w 10000"/>
                  <a:gd name="connsiteY25-4660" fmla="*/ 2771 h 10000"/>
                  <a:gd name="connsiteX26-4661" fmla="*/ 1257 w 10000"/>
                  <a:gd name="connsiteY26-4662" fmla="*/ 4203 h 10000"/>
                  <a:gd name="connsiteX27-4663" fmla="*/ 902 w 10000"/>
                  <a:gd name="connsiteY27-4664" fmla="*/ 5486 h 10000"/>
                  <a:gd name="connsiteX28-4665" fmla="*/ 1417 w 10000"/>
                  <a:gd name="connsiteY28-4666" fmla="*/ 6294 h 10000"/>
                  <a:gd name="connsiteX29-4667" fmla="*/ 2670 w 10000"/>
                  <a:gd name="connsiteY29-4668" fmla="*/ 6129 h 10000"/>
                  <a:gd name="connsiteX30-4669" fmla="*/ 4518 w 10000"/>
                  <a:gd name="connsiteY30-4670" fmla="*/ 6092 h 10000"/>
                  <a:gd name="connsiteX31-4671" fmla="*/ 5531 w 10000"/>
                  <a:gd name="connsiteY31-4672" fmla="*/ 6642 h 10000"/>
                  <a:gd name="connsiteX32-4673" fmla="*/ 5611 w 10000"/>
                  <a:gd name="connsiteY32-4674" fmla="*/ 6642 h 10000"/>
                  <a:gd name="connsiteX33-4675" fmla="*/ 6093 w 10000"/>
                  <a:gd name="connsiteY33-4676" fmla="*/ 6129 h 10000"/>
                  <a:gd name="connsiteX34-4677" fmla="*/ 6013 w 10000"/>
                  <a:gd name="connsiteY34-4678" fmla="*/ 5907 h 10000"/>
                  <a:gd name="connsiteX35-4679" fmla="*/ 5820 w 10000"/>
                  <a:gd name="connsiteY35-4680" fmla="*/ 5981 h 10000"/>
                  <a:gd name="connsiteX36-4681" fmla="*/ 5547 w 10000"/>
                  <a:gd name="connsiteY36-4682" fmla="*/ 6312 h 10000"/>
                  <a:gd name="connsiteX37-4683" fmla="*/ 4695 w 10000"/>
                  <a:gd name="connsiteY37-4684" fmla="*/ 5834 h 10000"/>
                  <a:gd name="connsiteX38-4685" fmla="*/ 2510 w 10000"/>
                  <a:gd name="connsiteY38-4686" fmla="*/ 5852 h 10000"/>
                  <a:gd name="connsiteX39-4687" fmla="*/ 1545 w 10000"/>
                  <a:gd name="connsiteY39-4688" fmla="*/ 5981 h 10000"/>
                  <a:gd name="connsiteX40-4689" fmla="*/ 1208 w 10000"/>
                  <a:gd name="connsiteY40-4690" fmla="*/ 5431 h 10000"/>
                  <a:gd name="connsiteX41-4691" fmla="*/ 1514 w 10000"/>
                  <a:gd name="connsiteY41-4692" fmla="*/ 4386 h 10000"/>
                  <a:gd name="connsiteX42-4693" fmla="*/ 1561 w 10000"/>
                  <a:gd name="connsiteY42-4694" fmla="*/ 4203 h 10000"/>
                  <a:gd name="connsiteX43-4695" fmla="*/ 1787 w 10000"/>
                  <a:gd name="connsiteY43-4696" fmla="*/ 2991 h 10000"/>
                  <a:gd name="connsiteX44-4697" fmla="*/ 3136 w 10000"/>
                  <a:gd name="connsiteY44-4698" fmla="*/ 2606 h 10000"/>
                  <a:gd name="connsiteX45-4699" fmla="*/ 3876 w 10000"/>
                  <a:gd name="connsiteY45-4700" fmla="*/ 3799 h 10000"/>
                  <a:gd name="connsiteX46-4701" fmla="*/ 2703 w 10000"/>
                  <a:gd name="connsiteY46-4702" fmla="*/ 4569 h 10000"/>
                  <a:gd name="connsiteX47-4703" fmla="*/ 2719 w 10000"/>
                  <a:gd name="connsiteY47-4704" fmla="*/ 4808 h 10000"/>
                  <a:gd name="connsiteX48-4705" fmla="*/ 2927 w 10000"/>
                  <a:gd name="connsiteY48-4706" fmla="*/ 4771 h 10000"/>
                  <a:gd name="connsiteX49-4707" fmla="*/ 4744 w 10000"/>
                  <a:gd name="connsiteY49-4708" fmla="*/ 4423 h 10000"/>
                  <a:gd name="connsiteX50-4709" fmla="*/ 4937 w 10000"/>
                  <a:gd name="connsiteY50-4710" fmla="*/ 4423 h 10000"/>
                  <a:gd name="connsiteX51-4711" fmla="*/ 5804 w 10000"/>
                  <a:gd name="connsiteY51-4712" fmla="*/ 4184 h 10000"/>
                  <a:gd name="connsiteX52-4713" fmla="*/ 6383 w 10000"/>
                  <a:gd name="connsiteY52-4714" fmla="*/ 4973 h 10000"/>
                  <a:gd name="connsiteX53-4715" fmla="*/ 6512 w 10000"/>
                  <a:gd name="connsiteY53-4716" fmla="*/ 5119 h 10000"/>
                  <a:gd name="connsiteX54-4717" fmla="*/ 7572 w 10000"/>
                  <a:gd name="connsiteY54-4718" fmla="*/ 6532 h 10000"/>
                  <a:gd name="connsiteX55-4719" fmla="*/ 7055 w 10000"/>
                  <a:gd name="connsiteY55-4720" fmla="*/ 7909 h 10000"/>
                  <a:gd name="connsiteX56-4721" fmla="*/ 5483 w 10000"/>
                  <a:gd name="connsiteY56-4722" fmla="*/ 8218 h 10000"/>
                  <a:gd name="connsiteX57-4723" fmla="*/ 5467 w 10000"/>
                  <a:gd name="connsiteY57-4724" fmla="*/ 8273 h 10000"/>
                  <a:gd name="connsiteX58-4725" fmla="*/ 3490 w 10000"/>
                  <a:gd name="connsiteY58-4726" fmla="*/ 8053 h 10000"/>
                  <a:gd name="connsiteX59-4727" fmla="*/ 3345 w 10000"/>
                  <a:gd name="connsiteY59-4728" fmla="*/ 7357 h 10000"/>
                  <a:gd name="connsiteX60-4729" fmla="*/ 3586 w 10000"/>
                  <a:gd name="connsiteY60-4730" fmla="*/ 7082 h 10000"/>
                  <a:gd name="connsiteX61-4731" fmla="*/ 3683 w 10000"/>
                  <a:gd name="connsiteY61-4732" fmla="*/ 6880 h 10000"/>
                  <a:gd name="connsiteX62-4733" fmla="*/ 3490 w 10000"/>
                  <a:gd name="connsiteY62-4734" fmla="*/ 6770 h 10000"/>
                  <a:gd name="connsiteX63-4735" fmla="*/ 3072 w 10000"/>
                  <a:gd name="connsiteY63-4736" fmla="*/ 7247 h 10000"/>
                  <a:gd name="connsiteX64-4737" fmla="*/ 3249 w 10000"/>
                  <a:gd name="connsiteY64-4738" fmla="*/ 8255 h 10000"/>
                  <a:gd name="connsiteX65-4739" fmla="*/ 3249 w 10000"/>
                  <a:gd name="connsiteY65-4740" fmla="*/ 8273 h 10000"/>
                  <a:gd name="connsiteX66-4741" fmla="*/ 4680 w 10000"/>
                  <a:gd name="connsiteY66-4742" fmla="*/ 8825 h 10000"/>
                  <a:gd name="connsiteX67-4743" fmla="*/ 5354 w 10000"/>
                  <a:gd name="connsiteY67-4744" fmla="*/ 8677 h 10000"/>
                  <a:gd name="connsiteX68-4745" fmla="*/ 3393 w 10000"/>
                  <a:gd name="connsiteY68-4746" fmla="*/ 9998 h 10000"/>
                  <a:gd name="connsiteX69-4747" fmla="*/ 2253 w 10000"/>
                  <a:gd name="connsiteY69-4748" fmla="*/ 9228 h 10000"/>
                  <a:gd name="connsiteX70-4749" fmla="*/ 1224 w 10000"/>
                  <a:gd name="connsiteY70-4750" fmla="*/ 7137 h 10000"/>
                  <a:gd name="connsiteX71-4751" fmla="*/ 3 w 10000"/>
                  <a:gd name="connsiteY71-4752" fmla="*/ 4954 h 10000"/>
                  <a:gd name="connsiteX0-4753" fmla="*/ 3 w 10000"/>
                  <a:gd name="connsiteY0-4754" fmla="*/ 4954 h 10000"/>
                  <a:gd name="connsiteX1-4755" fmla="*/ 726 w 10000"/>
                  <a:gd name="connsiteY1-4756" fmla="*/ 3028 h 10000"/>
                  <a:gd name="connsiteX2-4757" fmla="*/ 1337 w 10000"/>
                  <a:gd name="connsiteY2-4758" fmla="*/ 1635 h 10000"/>
                  <a:gd name="connsiteX3-4759" fmla="*/ 3233 w 10000"/>
                  <a:gd name="connsiteY3-4760" fmla="*/ 773 h 10000"/>
                  <a:gd name="connsiteX4-4761" fmla="*/ 5997 w 10000"/>
                  <a:gd name="connsiteY4-4762" fmla="*/ 424 h 10000"/>
                  <a:gd name="connsiteX5-4763" fmla="*/ 8488 w 10000"/>
                  <a:gd name="connsiteY5-4764" fmla="*/ 1452 h 10000"/>
                  <a:gd name="connsiteX6-4765" fmla="*/ 9693 w 10000"/>
                  <a:gd name="connsiteY6-4766" fmla="*/ 4661 h 10000"/>
                  <a:gd name="connsiteX7-4767" fmla="*/ 7765 w 10000"/>
                  <a:gd name="connsiteY7-4768" fmla="*/ 5852 h 10000"/>
                  <a:gd name="connsiteX8-4769" fmla="*/ 6752 w 10000"/>
                  <a:gd name="connsiteY8-4770" fmla="*/ 4844 h 10000"/>
                  <a:gd name="connsiteX9-4771" fmla="*/ 7444 w 10000"/>
                  <a:gd name="connsiteY9-4772" fmla="*/ 2845 h 10000"/>
                  <a:gd name="connsiteX10-4773" fmla="*/ 8680 w 10000"/>
                  <a:gd name="connsiteY10-4774" fmla="*/ 2808 h 10000"/>
                  <a:gd name="connsiteX11-4775" fmla="*/ 8873 w 10000"/>
                  <a:gd name="connsiteY11-4776" fmla="*/ 3799 h 10000"/>
                  <a:gd name="connsiteX12-4777" fmla="*/ 8568 w 10000"/>
                  <a:gd name="connsiteY12-4778" fmla="*/ 4203 h 10000"/>
                  <a:gd name="connsiteX13-4779" fmla="*/ 7941 w 10000"/>
                  <a:gd name="connsiteY13-4780" fmla="*/ 4184 h 10000"/>
                  <a:gd name="connsiteX14-4781" fmla="*/ 7748 w 10000"/>
                  <a:gd name="connsiteY14-4782" fmla="*/ 4276 h 10000"/>
                  <a:gd name="connsiteX15-4783" fmla="*/ 7829 w 10000"/>
                  <a:gd name="connsiteY15-4784" fmla="*/ 4496 h 10000"/>
                  <a:gd name="connsiteX16-4785" fmla="*/ 8664 w 10000"/>
                  <a:gd name="connsiteY16-4786" fmla="*/ 4514 h 10000"/>
                  <a:gd name="connsiteX17-4787" fmla="*/ 9163 w 10000"/>
                  <a:gd name="connsiteY17-4788" fmla="*/ 3928 h 10000"/>
                  <a:gd name="connsiteX18-4789" fmla="*/ 8857 w 10000"/>
                  <a:gd name="connsiteY18-4790" fmla="*/ 2533 h 10000"/>
                  <a:gd name="connsiteX19-4791" fmla="*/ 7637 w 10000"/>
                  <a:gd name="connsiteY19-4792" fmla="*/ 2350 h 10000"/>
                  <a:gd name="connsiteX20-4793" fmla="*/ 6720 w 10000"/>
                  <a:gd name="connsiteY20-4794" fmla="*/ 1360 h 10000"/>
                  <a:gd name="connsiteX21-4795" fmla="*/ 5627 w 10000"/>
                  <a:gd name="connsiteY21-4796" fmla="*/ 1470 h 10000"/>
                  <a:gd name="connsiteX22-4797" fmla="*/ 4390 w 10000"/>
                  <a:gd name="connsiteY22-4798" fmla="*/ 902 h 10000"/>
                  <a:gd name="connsiteX23-4799" fmla="*/ 3442 w 10000"/>
                  <a:gd name="connsiteY23-4800" fmla="*/ 1543 h 10000"/>
                  <a:gd name="connsiteX24-4801" fmla="*/ 3201 w 10000"/>
                  <a:gd name="connsiteY24-4802" fmla="*/ 2277 h 10000"/>
                  <a:gd name="connsiteX25-4803" fmla="*/ 1578 w 10000"/>
                  <a:gd name="connsiteY25-4804" fmla="*/ 2771 h 10000"/>
                  <a:gd name="connsiteX26-4805" fmla="*/ 1257 w 10000"/>
                  <a:gd name="connsiteY26-4806" fmla="*/ 4203 h 10000"/>
                  <a:gd name="connsiteX27-4807" fmla="*/ 902 w 10000"/>
                  <a:gd name="connsiteY27-4808" fmla="*/ 5486 h 10000"/>
                  <a:gd name="connsiteX28-4809" fmla="*/ 1417 w 10000"/>
                  <a:gd name="connsiteY28-4810" fmla="*/ 6294 h 10000"/>
                  <a:gd name="connsiteX29-4811" fmla="*/ 2670 w 10000"/>
                  <a:gd name="connsiteY29-4812" fmla="*/ 6129 h 10000"/>
                  <a:gd name="connsiteX30-4813" fmla="*/ 4518 w 10000"/>
                  <a:gd name="connsiteY30-4814" fmla="*/ 6092 h 10000"/>
                  <a:gd name="connsiteX31-4815" fmla="*/ 5531 w 10000"/>
                  <a:gd name="connsiteY31-4816" fmla="*/ 6642 h 10000"/>
                  <a:gd name="connsiteX32-4817" fmla="*/ 5611 w 10000"/>
                  <a:gd name="connsiteY32-4818" fmla="*/ 6642 h 10000"/>
                  <a:gd name="connsiteX33-4819" fmla="*/ 6093 w 10000"/>
                  <a:gd name="connsiteY33-4820" fmla="*/ 6129 h 10000"/>
                  <a:gd name="connsiteX34-4821" fmla="*/ 6013 w 10000"/>
                  <a:gd name="connsiteY34-4822" fmla="*/ 5907 h 10000"/>
                  <a:gd name="connsiteX35-4823" fmla="*/ 5820 w 10000"/>
                  <a:gd name="connsiteY35-4824" fmla="*/ 5981 h 10000"/>
                  <a:gd name="connsiteX36-4825" fmla="*/ 5547 w 10000"/>
                  <a:gd name="connsiteY36-4826" fmla="*/ 6312 h 10000"/>
                  <a:gd name="connsiteX37-4827" fmla="*/ 4695 w 10000"/>
                  <a:gd name="connsiteY37-4828" fmla="*/ 5834 h 10000"/>
                  <a:gd name="connsiteX38-4829" fmla="*/ 2510 w 10000"/>
                  <a:gd name="connsiteY38-4830" fmla="*/ 5852 h 10000"/>
                  <a:gd name="connsiteX39-4831" fmla="*/ 1545 w 10000"/>
                  <a:gd name="connsiteY39-4832" fmla="*/ 5981 h 10000"/>
                  <a:gd name="connsiteX40-4833" fmla="*/ 1208 w 10000"/>
                  <a:gd name="connsiteY40-4834" fmla="*/ 5431 h 10000"/>
                  <a:gd name="connsiteX41-4835" fmla="*/ 1514 w 10000"/>
                  <a:gd name="connsiteY41-4836" fmla="*/ 4386 h 10000"/>
                  <a:gd name="connsiteX42-4837" fmla="*/ 1561 w 10000"/>
                  <a:gd name="connsiteY42-4838" fmla="*/ 4203 h 10000"/>
                  <a:gd name="connsiteX43-4839" fmla="*/ 1787 w 10000"/>
                  <a:gd name="connsiteY43-4840" fmla="*/ 2991 h 10000"/>
                  <a:gd name="connsiteX44-4841" fmla="*/ 3136 w 10000"/>
                  <a:gd name="connsiteY44-4842" fmla="*/ 2606 h 10000"/>
                  <a:gd name="connsiteX45-4843" fmla="*/ 3876 w 10000"/>
                  <a:gd name="connsiteY45-4844" fmla="*/ 3799 h 10000"/>
                  <a:gd name="connsiteX46-4845" fmla="*/ 2703 w 10000"/>
                  <a:gd name="connsiteY46-4846" fmla="*/ 4569 h 10000"/>
                  <a:gd name="connsiteX47-4847" fmla="*/ 2719 w 10000"/>
                  <a:gd name="connsiteY47-4848" fmla="*/ 4808 h 10000"/>
                  <a:gd name="connsiteX48-4849" fmla="*/ 2927 w 10000"/>
                  <a:gd name="connsiteY48-4850" fmla="*/ 4771 h 10000"/>
                  <a:gd name="connsiteX49-4851" fmla="*/ 4744 w 10000"/>
                  <a:gd name="connsiteY49-4852" fmla="*/ 4423 h 10000"/>
                  <a:gd name="connsiteX50-4853" fmla="*/ 4937 w 10000"/>
                  <a:gd name="connsiteY50-4854" fmla="*/ 4423 h 10000"/>
                  <a:gd name="connsiteX51-4855" fmla="*/ 5804 w 10000"/>
                  <a:gd name="connsiteY51-4856" fmla="*/ 4184 h 10000"/>
                  <a:gd name="connsiteX52-4857" fmla="*/ 6383 w 10000"/>
                  <a:gd name="connsiteY52-4858" fmla="*/ 4973 h 10000"/>
                  <a:gd name="connsiteX53-4859" fmla="*/ 6512 w 10000"/>
                  <a:gd name="connsiteY53-4860" fmla="*/ 5119 h 10000"/>
                  <a:gd name="connsiteX54-4861" fmla="*/ 7572 w 10000"/>
                  <a:gd name="connsiteY54-4862" fmla="*/ 6532 h 10000"/>
                  <a:gd name="connsiteX55-4863" fmla="*/ 7004 w 10000"/>
                  <a:gd name="connsiteY55-4864" fmla="*/ 7909 h 10000"/>
                  <a:gd name="connsiteX56-4865" fmla="*/ 5483 w 10000"/>
                  <a:gd name="connsiteY56-4866" fmla="*/ 8218 h 10000"/>
                  <a:gd name="connsiteX57-4867" fmla="*/ 5467 w 10000"/>
                  <a:gd name="connsiteY57-4868" fmla="*/ 8273 h 10000"/>
                  <a:gd name="connsiteX58-4869" fmla="*/ 3490 w 10000"/>
                  <a:gd name="connsiteY58-4870" fmla="*/ 8053 h 10000"/>
                  <a:gd name="connsiteX59-4871" fmla="*/ 3345 w 10000"/>
                  <a:gd name="connsiteY59-4872" fmla="*/ 7357 h 10000"/>
                  <a:gd name="connsiteX60-4873" fmla="*/ 3586 w 10000"/>
                  <a:gd name="connsiteY60-4874" fmla="*/ 7082 h 10000"/>
                  <a:gd name="connsiteX61-4875" fmla="*/ 3683 w 10000"/>
                  <a:gd name="connsiteY61-4876" fmla="*/ 6880 h 10000"/>
                  <a:gd name="connsiteX62-4877" fmla="*/ 3490 w 10000"/>
                  <a:gd name="connsiteY62-4878" fmla="*/ 6770 h 10000"/>
                  <a:gd name="connsiteX63-4879" fmla="*/ 3072 w 10000"/>
                  <a:gd name="connsiteY63-4880" fmla="*/ 7247 h 10000"/>
                  <a:gd name="connsiteX64-4881" fmla="*/ 3249 w 10000"/>
                  <a:gd name="connsiteY64-4882" fmla="*/ 8255 h 10000"/>
                  <a:gd name="connsiteX65-4883" fmla="*/ 3249 w 10000"/>
                  <a:gd name="connsiteY65-4884" fmla="*/ 8273 h 10000"/>
                  <a:gd name="connsiteX66-4885" fmla="*/ 4680 w 10000"/>
                  <a:gd name="connsiteY66-4886" fmla="*/ 8825 h 10000"/>
                  <a:gd name="connsiteX67-4887" fmla="*/ 5354 w 10000"/>
                  <a:gd name="connsiteY67-4888" fmla="*/ 8677 h 10000"/>
                  <a:gd name="connsiteX68-4889" fmla="*/ 3393 w 10000"/>
                  <a:gd name="connsiteY68-4890" fmla="*/ 9998 h 10000"/>
                  <a:gd name="connsiteX69-4891" fmla="*/ 2253 w 10000"/>
                  <a:gd name="connsiteY69-4892" fmla="*/ 9228 h 10000"/>
                  <a:gd name="connsiteX70-4893" fmla="*/ 1224 w 10000"/>
                  <a:gd name="connsiteY70-4894" fmla="*/ 7137 h 10000"/>
                  <a:gd name="connsiteX71-4895" fmla="*/ 3 w 10000"/>
                  <a:gd name="connsiteY71-4896" fmla="*/ 4954 h 10000"/>
                  <a:gd name="connsiteX0-4897" fmla="*/ 3 w 10000"/>
                  <a:gd name="connsiteY0-4898" fmla="*/ 4954 h 10000"/>
                  <a:gd name="connsiteX1-4899" fmla="*/ 726 w 10000"/>
                  <a:gd name="connsiteY1-4900" fmla="*/ 3028 h 10000"/>
                  <a:gd name="connsiteX2-4901" fmla="*/ 1337 w 10000"/>
                  <a:gd name="connsiteY2-4902" fmla="*/ 1635 h 10000"/>
                  <a:gd name="connsiteX3-4903" fmla="*/ 3233 w 10000"/>
                  <a:gd name="connsiteY3-4904" fmla="*/ 773 h 10000"/>
                  <a:gd name="connsiteX4-4905" fmla="*/ 5997 w 10000"/>
                  <a:gd name="connsiteY4-4906" fmla="*/ 424 h 10000"/>
                  <a:gd name="connsiteX5-4907" fmla="*/ 8488 w 10000"/>
                  <a:gd name="connsiteY5-4908" fmla="*/ 1452 h 10000"/>
                  <a:gd name="connsiteX6-4909" fmla="*/ 9693 w 10000"/>
                  <a:gd name="connsiteY6-4910" fmla="*/ 4661 h 10000"/>
                  <a:gd name="connsiteX7-4911" fmla="*/ 7765 w 10000"/>
                  <a:gd name="connsiteY7-4912" fmla="*/ 5852 h 10000"/>
                  <a:gd name="connsiteX8-4913" fmla="*/ 6752 w 10000"/>
                  <a:gd name="connsiteY8-4914" fmla="*/ 4844 h 10000"/>
                  <a:gd name="connsiteX9-4915" fmla="*/ 7444 w 10000"/>
                  <a:gd name="connsiteY9-4916" fmla="*/ 2845 h 10000"/>
                  <a:gd name="connsiteX10-4917" fmla="*/ 8680 w 10000"/>
                  <a:gd name="connsiteY10-4918" fmla="*/ 2808 h 10000"/>
                  <a:gd name="connsiteX11-4919" fmla="*/ 8873 w 10000"/>
                  <a:gd name="connsiteY11-4920" fmla="*/ 3799 h 10000"/>
                  <a:gd name="connsiteX12-4921" fmla="*/ 8568 w 10000"/>
                  <a:gd name="connsiteY12-4922" fmla="*/ 4203 h 10000"/>
                  <a:gd name="connsiteX13-4923" fmla="*/ 7941 w 10000"/>
                  <a:gd name="connsiteY13-4924" fmla="*/ 4184 h 10000"/>
                  <a:gd name="connsiteX14-4925" fmla="*/ 7748 w 10000"/>
                  <a:gd name="connsiteY14-4926" fmla="*/ 4276 h 10000"/>
                  <a:gd name="connsiteX15-4927" fmla="*/ 7829 w 10000"/>
                  <a:gd name="connsiteY15-4928" fmla="*/ 4496 h 10000"/>
                  <a:gd name="connsiteX16-4929" fmla="*/ 8664 w 10000"/>
                  <a:gd name="connsiteY16-4930" fmla="*/ 4514 h 10000"/>
                  <a:gd name="connsiteX17-4931" fmla="*/ 9163 w 10000"/>
                  <a:gd name="connsiteY17-4932" fmla="*/ 3928 h 10000"/>
                  <a:gd name="connsiteX18-4933" fmla="*/ 8857 w 10000"/>
                  <a:gd name="connsiteY18-4934" fmla="*/ 2533 h 10000"/>
                  <a:gd name="connsiteX19-4935" fmla="*/ 7637 w 10000"/>
                  <a:gd name="connsiteY19-4936" fmla="*/ 2350 h 10000"/>
                  <a:gd name="connsiteX20-4937" fmla="*/ 6720 w 10000"/>
                  <a:gd name="connsiteY20-4938" fmla="*/ 1360 h 10000"/>
                  <a:gd name="connsiteX21-4939" fmla="*/ 5627 w 10000"/>
                  <a:gd name="connsiteY21-4940" fmla="*/ 1470 h 10000"/>
                  <a:gd name="connsiteX22-4941" fmla="*/ 4390 w 10000"/>
                  <a:gd name="connsiteY22-4942" fmla="*/ 902 h 10000"/>
                  <a:gd name="connsiteX23-4943" fmla="*/ 3442 w 10000"/>
                  <a:gd name="connsiteY23-4944" fmla="*/ 1543 h 10000"/>
                  <a:gd name="connsiteX24-4945" fmla="*/ 3201 w 10000"/>
                  <a:gd name="connsiteY24-4946" fmla="*/ 2277 h 10000"/>
                  <a:gd name="connsiteX25-4947" fmla="*/ 1578 w 10000"/>
                  <a:gd name="connsiteY25-4948" fmla="*/ 2771 h 10000"/>
                  <a:gd name="connsiteX26-4949" fmla="*/ 1257 w 10000"/>
                  <a:gd name="connsiteY26-4950" fmla="*/ 4203 h 10000"/>
                  <a:gd name="connsiteX27-4951" fmla="*/ 902 w 10000"/>
                  <a:gd name="connsiteY27-4952" fmla="*/ 5486 h 10000"/>
                  <a:gd name="connsiteX28-4953" fmla="*/ 1417 w 10000"/>
                  <a:gd name="connsiteY28-4954" fmla="*/ 6294 h 10000"/>
                  <a:gd name="connsiteX29-4955" fmla="*/ 2670 w 10000"/>
                  <a:gd name="connsiteY29-4956" fmla="*/ 6129 h 10000"/>
                  <a:gd name="connsiteX30-4957" fmla="*/ 4518 w 10000"/>
                  <a:gd name="connsiteY30-4958" fmla="*/ 6092 h 10000"/>
                  <a:gd name="connsiteX31-4959" fmla="*/ 5531 w 10000"/>
                  <a:gd name="connsiteY31-4960" fmla="*/ 6642 h 10000"/>
                  <a:gd name="connsiteX32-4961" fmla="*/ 5611 w 10000"/>
                  <a:gd name="connsiteY32-4962" fmla="*/ 6642 h 10000"/>
                  <a:gd name="connsiteX33-4963" fmla="*/ 6093 w 10000"/>
                  <a:gd name="connsiteY33-4964" fmla="*/ 6129 h 10000"/>
                  <a:gd name="connsiteX34-4965" fmla="*/ 6013 w 10000"/>
                  <a:gd name="connsiteY34-4966" fmla="*/ 5907 h 10000"/>
                  <a:gd name="connsiteX35-4967" fmla="*/ 5820 w 10000"/>
                  <a:gd name="connsiteY35-4968" fmla="*/ 5981 h 10000"/>
                  <a:gd name="connsiteX36-4969" fmla="*/ 5547 w 10000"/>
                  <a:gd name="connsiteY36-4970" fmla="*/ 6312 h 10000"/>
                  <a:gd name="connsiteX37-4971" fmla="*/ 4695 w 10000"/>
                  <a:gd name="connsiteY37-4972" fmla="*/ 5834 h 10000"/>
                  <a:gd name="connsiteX38-4973" fmla="*/ 2510 w 10000"/>
                  <a:gd name="connsiteY38-4974" fmla="*/ 5852 h 10000"/>
                  <a:gd name="connsiteX39-4975" fmla="*/ 1545 w 10000"/>
                  <a:gd name="connsiteY39-4976" fmla="*/ 5981 h 10000"/>
                  <a:gd name="connsiteX40-4977" fmla="*/ 1208 w 10000"/>
                  <a:gd name="connsiteY40-4978" fmla="*/ 5431 h 10000"/>
                  <a:gd name="connsiteX41-4979" fmla="*/ 1514 w 10000"/>
                  <a:gd name="connsiteY41-4980" fmla="*/ 4386 h 10000"/>
                  <a:gd name="connsiteX42-4981" fmla="*/ 1561 w 10000"/>
                  <a:gd name="connsiteY42-4982" fmla="*/ 4203 h 10000"/>
                  <a:gd name="connsiteX43-4983" fmla="*/ 1787 w 10000"/>
                  <a:gd name="connsiteY43-4984" fmla="*/ 2991 h 10000"/>
                  <a:gd name="connsiteX44-4985" fmla="*/ 3136 w 10000"/>
                  <a:gd name="connsiteY44-4986" fmla="*/ 2606 h 10000"/>
                  <a:gd name="connsiteX45-4987" fmla="*/ 3876 w 10000"/>
                  <a:gd name="connsiteY45-4988" fmla="*/ 3799 h 10000"/>
                  <a:gd name="connsiteX46-4989" fmla="*/ 2703 w 10000"/>
                  <a:gd name="connsiteY46-4990" fmla="*/ 4569 h 10000"/>
                  <a:gd name="connsiteX47-4991" fmla="*/ 2719 w 10000"/>
                  <a:gd name="connsiteY47-4992" fmla="*/ 4808 h 10000"/>
                  <a:gd name="connsiteX48-4993" fmla="*/ 2927 w 10000"/>
                  <a:gd name="connsiteY48-4994" fmla="*/ 4771 h 10000"/>
                  <a:gd name="connsiteX49-4995" fmla="*/ 4744 w 10000"/>
                  <a:gd name="connsiteY49-4996" fmla="*/ 4423 h 10000"/>
                  <a:gd name="connsiteX50-4997" fmla="*/ 4937 w 10000"/>
                  <a:gd name="connsiteY50-4998" fmla="*/ 4423 h 10000"/>
                  <a:gd name="connsiteX51-4999" fmla="*/ 5804 w 10000"/>
                  <a:gd name="connsiteY51-5000" fmla="*/ 4184 h 10000"/>
                  <a:gd name="connsiteX52-5001" fmla="*/ 6383 w 10000"/>
                  <a:gd name="connsiteY52-5002" fmla="*/ 4973 h 10000"/>
                  <a:gd name="connsiteX53-5003" fmla="*/ 6512 w 10000"/>
                  <a:gd name="connsiteY53-5004" fmla="*/ 5119 h 10000"/>
                  <a:gd name="connsiteX54-5005" fmla="*/ 7572 w 10000"/>
                  <a:gd name="connsiteY54-5006" fmla="*/ 6532 h 10000"/>
                  <a:gd name="connsiteX55-5007" fmla="*/ 7004 w 10000"/>
                  <a:gd name="connsiteY55-5008" fmla="*/ 7909 h 10000"/>
                  <a:gd name="connsiteX56-5009" fmla="*/ 5483 w 10000"/>
                  <a:gd name="connsiteY56-5010" fmla="*/ 8218 h 10000"/>
                  <a:gd name="connsiteX57-5011" fmla="*/ 5467 w 10000"/>
                  <a:gd name="connsiteY57-5012" fmla="*/ 8273 h 10000"/>
                  <a:gd name="connsiteX58-5013" fmla="*/ 3490 w 10000"/>
                  <a:gd name="connsiteY58-5014" fmla="*/ 8053 h 10000"/>
                  <a:gd name="connsiteX59-5015" fmla="*/ 3345 w 10000"/>
                  <a:gd name="connsiteY59-5016" fmla="*/ 7357 h 10000"/>
                  <a:gd name="connsiteX60-5017" fmla="*/ 3586 w 10000"/>
                  <a:gd name="connsiteY60-5018" fmla="*/ 7082 h 10000"/>
                  <a:gd name="connsiteX61-5019" fmla="*/ 3683 w 10000"/>
                  <a:gd name="connsiteY61-5020" fmla="*/ 6880 h 10000"/>
                  <a:gd name="connsiteX62-5021" fmla="*/ 3490 w 10000"/>
                  <a:gd name="connsiteY62-5022" fmla="*/ 6770 h 10000"/>
                  <a:gd name="connsiteX63-5023" fmla="*/ 3072 w 10000"/>
                  <a:gd name="connsiteY63-5024" fmla="*/ 7247 h 10000"/>
                  <a:gd name="connsiteX64-5025" fmla="*/ 3249 w 10000"/>
                  <a:gd name="connsiteY64-5026" fmla="*/ 8255 h 10000"/>
                  <a:gd name="connsiteX65-5027" fmla="*/ 3249 w 10000"/>
                  <a:gd name="connsiteY65-5028" fmla="*/ 8273 h 10000"/>
                  <a:gd name="connsiteX66-5029" fmla="*/ 4680 w 10000"/>
                  <a:gd name="connsiteY66-5030" fmla="*/ 8825 h 10000"/>
                  <a:gd name="connsiteX67-5031" fmla="*/ 5354 w 10000"/>
                  <a:gd name="connsiteY67-5032" fmla="*/ 8677 h 10000"/>
                  <a:gd name="connsiteX68-5033" fmla="*/ 3393 w 10000"/>
                  <a:gd name="connsiteY68-5034" fmla="*/ 9998 h 10000"/>
                  <a:gd name="connsiteX69-5035" fmla="*/ 2253 w 10000"/>
                  <a:gd name="connsiteY69-5036" fmla="*/ 9228 h 10000"/>
                  <a:gd name="connsiteX70-5037" fmla="*/ 1224 w 10000"/>
                  <a:gd name="connsiteY70-5038" fmla="*/ 7137 h 10000"/>
                  <a:gd name="connsiteX71-5039" fmla="*/ 3 w 10000"/>
                  <a:gd name="connsiteY71-5040" fmla="*/ 4954 h 10000"/>
                  <a:gd name="connsiteX0-5041" fmla="*/ 3 w 10000"/>
                  <a:gd name="connsiteY0-5042" fmla="*/ 4954 h 10000"/>
                  <a:gd name="connsiteX1-5043" fmla="*/ 726 w 10000"/>
                  <a:gd name="connsiteY1-5044" fmla="*/ 3028 h 10000"/>
                  <a:gd name="connsiteX2-5045" fmla="*/ 1337 w 10000"/>
                  <a:gd name="connsiteY2-5046" fmla="*/ 1635 h 10000"/>
                  <a:gd name="connsiteX3-5047" fmla="*/ 3233 w 10000"/>
                  <a:gd name="connsiteY3-5048" fmla="*/ 773 h 10000"/>
                  <a:gd name="connsiteX4-5049" fmla="*/ 5997 w 10000"/>
                  <a:gd name="connsiteY4-5050" fmla="*/ 424 h 10000"/>
                  <a:gd name="connsiteX5-5051" fmla="*/ 8488 w 10000"/>
                  <a:gd name="connsiteY5-5052" fmla="*/ 1452 h 10000"/>
                  <a:gd name="connsiteX6-5053" fmla="*/ 9693 w 10000"/>
                  <a:gd name="connsiteY6-5054" fmla="*/ 4661 h 10000"/>
                  <a:gd name="connsiteX7-5055" fmla="*/ 7765 w 10000"/>
                  <a:gd name="connsiteY7-5056" fmla="*/ 5852 h 10000"/>
                  <a:gd name="connsiteX8-5057" fmla="*/ 6752 w 10000"/>
                  <a:gd name="connsiteY8-5058" fmla="*/ 4844 h 10000"/>
                  <a:gd name="connsiteX9-5059" fmla="*/ 7444 w 10000"/>
                  <a:gd name="connsiteY9-5060" fmla="*/ 2845 h 10000"/>
                  <a:gd name="connsiteX10-5061" fmla="*/ 8680 w 10000"/>
                  <a:gd name="connsiteY10-5062" fmla="*/ 2808 h 10000"/>
                  <a:gd name="connsiteX11-5063" fmla="*/ 8873 w 10000"/>
                  <a:gd name="connsiteY11-5064" fmla="*/ 3799 h 10000"/>
                  <a:gd name="connsiteX12-5065" fmla="*/ 8568 w 10000"/>
                  <a:gd name="connsiteY12-5066" fmla="*/ 4203 h 10000"/>
                  <a:gd name="connsiteX13-5067" fmla="*/ 7941 w 10000"/>
                  <a:gd name="connsiteY13-5068" fmla="*/ 4184 h 10000"/>
                  <a:gd name="connsiteX14-5069" fmla="*/ 7748 w 10000"/>
                  <a:gd name="connsiteY14-5070" fmla="*/ 4276 h 10000"/>
                  <a:gd name="connsiteX15-5071" fmla="*/ 7829 w 10000"/>
                  <a:gd name="connsiteY15-5072" fmla="*/ 4496 h 10000"/>
                  <a:gd name="connsiteX16-5073" fmla="*/ 8664 w 10000"/>
                  <a:gd name="connsiteY16-5074" fmla="*/ 4514 h 10000"/>
                  <a:gd name="connsiteX17-5075" fmla="*/ 9163 w 10000"/>
                  <a:gd name="connsiteY17-5076" fmla="*/ 3928 h 10000"/>
                  <a:gd name="connsiteX18-5077" fmla="*/ 8857 w 10000"/>
                  <a:gd name="connsiteY18-5078" fmla="*/ 2533 h 10000"/>
                  <a:gd name="connsiteX19-5079" fmla="*/ 7637 w 10000"/>
                  <a:gd name="connsiteY19-5080" fmla="*/ 2350 h 10000"/>
                  <a:gd name="connsiteX20-5081" fmla="*/ 6720 w 10000"/>
                  <a:gd name="connsiteY20-5082" fmla="*/ 1360 h 10000"/>
                  <a:gd name="connsiteX21-5083" fmla="*/ 5627 w 10000"/>
                  <a:gd name="connsiteY21-5084" fmla="*/ 1470 h 10000"/>
                  <a:gd name="connsiteX22-5085" fmla="*/ 4390 w 10000"/>
                  <a:gd name="connsiteY22-5086" fmla="*/ 902 h 10000"/>
                  <a:gd name="connsiteX23-5087" fmla="*/ 3442 w 10000"/>
                  <a:gd name="connsiteY23-5088" fmla="*/ 1543 h 10000"/>
                  <a:gd name="connsiteX24-5089" fmla="*/ 3201 w 10000"/>
                  <a:gd name="connsiteY24-5090" fmla="*/ 2277 h 10000"/>
                  <a:gd name="connsiteX25-5091" fmla="*/ 1578 w 10000"/>
                  <a:gd name="connsiteY25-5092" fmla="*/ 2771 h 10000"/>
                  <a:gd name="connsiteX26-5093" fmla="*/ 1257 w 10000"/>
                  <a:gd name="connsiteY26-5094" fmla="*/ 4203 h 10000"/>
                  <a:gd name="connsiteX27-5095" fmla="*/ 902 w 10000"/>
                  <a:gd name="connsiteY27-5096" fmla="*/ 5486 h 10000"/>
                  <a:gd name="connsiteX28-5097" fmla="*/ 1417 w 10000"/>
                  <a:gd name="connsiteY28-5098" fmla="*/ 6294 h 10000"/>
                  <a:gd name="connsiteX29-5099" fmla="*/ 2670 w 10000"/>
                  <a:gd name="connsiteY29-5100" fmla="*/ 6129 h 10000"/>
                  <a:gd name="connsiteX30-5101" fmla="*/ 4518 w 10000"/>
                  <a:gd name="connsiteY30-5102" fmla="*/ 6092 h 10000"/>
                  <a:gd name="connsiteX31-5103" fmla="*/ 5531 w 10000"/>
                  <a:gd name="connsiteY31-5104" fmla="*/ 6642 h 10000"/>
                  <a:gd name="connsiteX32-5105" fmla="*/ 5611 w 10000"/>
                  <a:gd name="connsiteY32-5106" fmla="*/ 6642 h 10000"/>
                  <a:gd name="connsiteX33-5107" fmla="*/ 6093 w 10000"/>
                  <a:gd name="connsiteY33-5108" fmla="*/ 6129 h 10000"/>
                  <a:gd name="connsiteX34-5109" fmla="*/ 6013 w 10000"/>
                  <a:gd name="connsiteY34-5110" fmla="*/ 5907 h 10000"/>
                  <a:gd name="connsiteX35-5111" fmla="*/ 5820 w 10000"/>
                  <a:gd name="connsiteY35-5112" fmla="*/ 5981 h 10000"/>
                  <a:gd name="connsiteX36-5113" fmla="*/ 5547 w 10000"/>
                  <a:gd name="connsiteY36-5114" fmla="*/ 6312 h 10000"/>
                  <a:gd name="connsiteX37-5115" fmla="*/ 4695 w 10000"/>
                  <a:gd name="connsiteY37-5116" fmla="*/ 5834 h 10000"/>
                  <a:gd name="connsiteX38-5117" fmla="*/ 2510 w 10000"/>
                  <a:gd name="connsiteY38-5118" fmla="*/ 5852 h 10000"/>
                  <a:gd name="connsiteX39-5119" fmla="*/ 1545 w 10000"/>
                  <a:gd name="connsiteY39-5120" fmla="*/ 5981 h 10000"/>
                  <a:gd name="connsiteX40-5121" fmla="*/ 1208 w 10000"/>
                  <a:gd name="connsiteY40-5122" fmla="*/ 5431 h 10000"/>
                  <a:gd name="connsiteX41-5123" fmla="*/ 1514 w 10000"/>
                  <a:gd name="connsiteY41-5124" fmla="*/ 4386 h 10000"/>
                  <a:gd name="connsiteX42-5125" fmla="*/ 1561 w 10000"/>
                  <a:gd name="connsiteY42-5126" fmla="*/ 4203 h 10000"/>
                  <a:gd name="connsiteX43-5127" fmla="*/ 1787 w 10000"/>
                  <a:gd name="connsiteY43-5128" fmla="*/ 2991 h 10000"/>
                  <a:gd name="connsiteX44-5129" fmla="*/ 3136 w 10000"/>
                  <a:gd name="connsiteY44-5130" fmla="*/ 2606 h 10000"/>
                  <a:gd name="connsiteX45-5131" fmla="*/ 3876 w 10000"/>
                  <a:gd name="connsiteY45-5132" fmla="*/ 3799 h 10000"/>
                  <a:gd name="connsiteX46-5133" fmla="*/ 2703 w 10000"/>
                  <a:gd name="connsiteY46-5134" fmla="*/ 4569 h 10000"/>
                  <a:gd name="connsiteX47-5135" fmla="*/ 2719 w 10000"/>
                  <a:gd name="connsiteY47-5136" fmla="*/ 4808 h 10000"/>
                  <a:gd name="connsiteX48-5137" fmla="*/ 2927 w 10000"/>
                  <a:gd name="connsiteY48-5138" fmla="*/ 4771 h 10000"/>
                  <a:gd name="connsiteX49-5139" fmla="*/ 4744 w 10000"/>
                  <a:gd name="connsiteY49-5140" fmla="*/ 4423 h 10000"/>
                  <a:gd name="connsiteX50-5141" fmla="*/ 4937 w 10000"/>
                  <a:gd name="connsiteY50-5142" fmla="*/ 4423 h 10000"/>
                  <a:gd name="connsiteX51-5143" fmla="*/ 5804 w 10000"/>
                  <a:gd name="connsiteY51-5144" fmla="*/ 4184 h 10000"/>
                  <a:gd name="connsiteX52-5145" fmla="*/ 6383 w 10000"/>
                  <a:gd name="connsiteY52-5146" fmla="*/ 4973 h 10000"/>
                  <a:gd name="connsiteX53-5147" fmla="*/ 6512 w 10000"/>
                  <a:gd name="connsiteY53-5148" fmla="*/ 5119 h 10000"/>
                  <a:gd name="connsiteX54-5149" fmla="*/ 7572 w 10000"/>
                  <a:gd name="connsiteY54-5150" fmla="*/ 6532 h 10000"/>
                  <a:gd name="connsiteX55-5151" fmla="*/ 7004 w 10000"/>
                  <a:gd name="connsiteY55-5152" fmla="*/ 7909 h 10000"/>
                  <a:gd name="connsiteX56-5153" fmla="*/ 5483 w 10000"/>
                  <a:gd name="connsiteY56-5154" fmla="*/ 8218 h 10000"/>
                  <a:gd name="connsiteX57-5155" fmla="*/ 5467 w 10000"/>
                  <a:gd name="connsiteY57-5156" fmla="*/ 8273 h 10000"/>
                  <a:gd name="connsiteX58-5157" fmla="*/ 3490 w 10000"/>
                  <a:gd name="connsiteY58-5158" fmla="*/ 8053 h 10000"/>
                  <a:gd name="connsiteX59-5159" fmla="*/ 3345 w 10000"/>
                  <a:gd name="connsiteY59-5160" fmla="*/ 7357 h 10000"/>
                  <a:gd name="connsiteX60-5161" fmla="*/ 3586 w 10000"/>
                  <a:gd name="connsiteY60-5162" fmla="*/ 7082 h 10000"/>
                  <a:gd name="connsiteX61-5163" fmla="*/ 3683 w 10000"/>
                  <a:gd name="connsiteY61-5164" fmla="*/ 6880 h 10000"/>
                  <a:gd name="connsiteX62-5165" fmla="*/ 3490 w 10000"/>
                  <a:gd name="connsiteY62-5166" fmla="*/ 6770 h 10000"/>
                  <a:gd name="connsiteX63-5167" fmla="*/ 3072 w 10000"/>
                  <a:gd name="connsiteY63-5168" fmla="*/ 7247 h 10000"/>
                  <a:gd name="connsiteX64-5169" fmla="*/ 3249 w 10000"/>
                  <a:gd name="connsiteY64-5170" fmla="*/ 8255 h 10000"/>
                  <a:gd name="connsiteX65-5171" fmla="*/ 3249 w 10000"/>
                  <a:gd name="connsiteY65-5172" fmla="*/ 8273 h 10000"/>
                  <a:gd name="connsiteX66-5173" fmla="*/ 4680 w 10000"/>
                  <a:gd name="connsiteY66-5174" fmla="*/ 8825 h 10000"/>
                  <a:gd name="connsiteX67-5175" fmla="*/ 5354 w 10000"/>
                  <a:gd name="connsiteY67-5176" fmla="*/ 8677 h 10000"/>
                  <a:gd name="connsiteX68-5177" fmla="*/ 3393 w 10000"/>
                  <a:gd name="connsiteY68-5178" fmla="*/ 9998 h 10000"/>
                  <a:gd name="connsiteX69-5179" fmla="*/ 2253 w 10000"/>
                  <a:gd name="connsiteY69-5180" fmla="*/ 9228 h 10000"/>
                  <a:gd name="connsiteX70-5181" fmla="*/ 1224 w 10000"/>
                  <a:gd name="connsiteY70-5182" fmla="*/ 7137 h 10000"/>
                  <a:gd name="connsiteX71-5183" fmla="*/ 3 w 10000"/>
                  <a:gd name="connsiteY71-5184" fmla="*/ 4954 h 10000"/>
                  <a:gd name="connsiteX0-5185" fmla="*/ 3 w 10000"/>
                  <a:gd name="connsiteY0-5186" fmla="*/ 4954 h 10000"/>
                  <a:gd name="connsiteX1-5187" fmla="*/ 726 w 10000"/>
                  <a:gd name="connsiteY1-5188" fmla="*/ 3028 h 10000"/>
                  <a:gd name="connsiteX2-5189" fmla="*/ 1337 w 10000"/>
                  <a:gd name="connsiteY2-5190" fmla="*/ 1635 h 10000"/>
                  <a:gd name="connsiteX3-5191" fmla="*/ 3233 w 10000"/>
                  <a:gd name="connsiteY3-5192" fmla="*/ 773 h 10000"/>
                  <a:gd name="connsiteX4-5193" fmla="*/ 5997 w 10000"/>
                  <a:gd name="connsiteY4-5194" fmla="*/ 424 h 10000"/>
                  <a:gd name="connsiteX5-5195" fmla="*/ 8488 w 10000"/>
                  <a:gd name="connsiteY5-5196" fmla="*/ 1452 h 10000"/>
                  <a:gd name="connsiteX6-5197" fmla="*/ 9693 w 10000"/>
                  <a:gd name="connsiteY6-5198" fmla="*/ 4661 h 10000"/>
                  <a:gd name="connsiteX7-5199" fmla="*/ 7765 w 10000"/>
                  <a:gd name="connsiteY7-5200" fmla="*/ 5852 h 10000"/>
                  <a:gd name="connsiteX8-5201" fmla="*/ 6752 w 10000"/>
                  <a:gd name="connsiteY8-5202" fmla="*/ 4844 h 10000"/>
                  <a:gd name="connsiteX9-5203" fmla="*/ 7444 w 10000"/>
                  <a:gd name="connsiteY9-5204" fmla="*/ 2845 h 10000"/>
                  <a:gd name="connsiteX10-5205" fmla="*/ 8680 w 10000"/>
                  <a:gd name="connsiteY10-5206" fmla="*/ 2808 h 10000"/>
                  <a:gd name="connsiteX11-5207" fmla="*/ 8873 w 10000"/>
                  <a:gd name="connsiteY11-5208" fmla="*/ 3799 h 10000"/>
                  <a:gd name="connsiteX12-5209" fmla="*/ 8568 w 10000"/>
                  <a:gd name="connsiteY12-5210" fmla="*/ 4203 h 10000"/>
                  <a:gd name="connsiteX13-5211" fmla="*/ 7941 w 10000"/>
                  <a:gd name="connsiteY13-5212" fmla="*/ 4184 h 10000"/>
                  <a:gd name="connsiteX14-5213" fmla="*/ 7748 w 10000"/>
                  <a:gd name="connsiteY14-5214" fmla="*/ 4276 h 10000"/>
                  <a:gd name="connsiteX15-5215" fmla="*/ 7829 w 10000"/>
                  <a:gd name="connsiteY15-5216" fmla="*/ 4496 h 10000"/>
                  <a:gd name="connsiteX16-5217" fmla="*/ 8664 w 10000"/>
                  <a:gd name="connsiteY16-5218" fmla="*/ 4514 h 10000"/>
                  <a:gd name="connsiteX17-5219" fmla="*/ 9163 w 10000"/>
                  <a:gd name="connsiteY17-5220" fmla="*/ 3928 h 10000"/>
                  <a:gd name="connsiteX18-5221" fmla="*/ 8857 w 10000"/>
                  <a:gd name="connsiteY18-5222" fmla="*/ 2533 h 10000"/>
                  <a:gd name="connsiteX19-5223" fmla="*/ 7637 w 10000"/>
                  <a:gd name="connsiteY19-5224" fmla="*/ 2350 h 10000"/>
                  <a:gd name="connsiteX20-5225" fmla="*/ 6720 w 10000"/>
                  <a:gd name="connsiteY20-5226" fmla="*/ 1360 h 10000"/>
                  <a:gd name="connsiteX21-5227" fmla="*/ 5627 w 10000"/>
                  <a:gd name="connsiteY21-5228" fmla="*/ 1470 h 10000"/>
                  <a:gd name="connsiteX22-5229" fmla="*/ 4390 w 10000"/>
                  <a:gd name="connsiteY22-5230" fmla="*/ 902 h 10000"/>
                  <a:gd name="connsiteX23-5231" fmla="*/ 3442 w 10000"/>
                  <a:gd name="connsiteY23-5232" fmla="*/ 1543 h 10000"/>
                  <a:gd name="connsiteX24-5233" fmla="*/ 3201 w 10000"/>
                  <a:gd name="connsiteY24-5234" fmla="*/ 2277 h 10000"/>
                  <a:gd name="connsiteX25-5235" fmla="*/ 1578 w 10000"/>
                  <a:gd name="connsiteY25-5236" fmla="*/ 2771 h 10000"/>
                  <a:gd name="connsiteX26-5237" fmla="*/ 1257 w 10000"/>
                  <a:gd name="connsiteY26-5238" fmla="*/ 4203 h 10000"/>
                  <a:gd name="connsiteX27-5239" fmla="*/ 902 w 10000"/>
                  <a:gd name="connsiteY27-5240" fmla="*/ 5486 h 10000"/>
                  <a:gd name="connsiteX28-5241" fmla="*/ 1417 w 10000"/>
                  <a:gd name="connsiteY28-5242" fmla="*/ 6294 h 10000"/>
                  <a:gd name="connsiteX29-5243" fmla="*/ 2670 w 10000"/>
                  <a:gd name="connsiteY29-5244" fmla="*/ 6129 h 10000"/>
                  <a:gd name="connsiteX30-5245" fmla="*/ 4518 w 10000"/>
                  <a:gd name="connsiteY30-5246" fmla="*/ 6092 h 10000"/>
                  <a:gd name="connsiteX31-5247" fmla="*/ 5531 w 10000"/>
                  <a:gd name="connsiteY31-5248" fmla="*/ 6642 h 10000"/>
                  <a:gd name="connsiteX32-5249" fmla="*/ 5611 w 10000"/>
                  <a:gd name="connsiteY32-5250" fmla="*/ 6642 h 10000"/>
                  <a:gd name="connsiteX33-5251" fmla="*/ 6093 w 10000"/>
                  <a:gd name="connsiteY33-5252" fmla="*/ 6129 h 10000"/>
                  <a:gd name="connsiteX34-5253" fmla="*/ 6013 w 10000"/>
                  <a:gd name="connsiteY34-5254" fmla="*/ 5907 h 10000"/>
                  <a:gd name="connsiteX35-5255" fmla="*/ 5820 w 10000"/>
                  <a:gd name="connsiteY35-5256" fmla="*/ 5981 h 10000"/>
                  <a:gd name="connsiteX36-5257" fmla="*/ 5547 w 10000"/>
                  <a:gd name="connsiteY36-5258" fmla="*/ 6312 h 10000"/>
                  <a:gd name="connsiteX37-5259" fmla="*/ 4695 w 10000"/>
                  <a:gd name="connsiteY37-5260" fmla="*/ 5834 h 10000"/>
                  <a:gd name="connsiteX38-5261" fmla="*/ 2510 w 10000"/>
                  <a:gd name="connsiteY38-5262" fmla="*/ 5852 h 10000"/>
                  <a:gd name="connsiteX39-5263" fmla="*/ 1545 w 10000"/>
                  <a:gd name="connsiteY39-5264" fmla="*/ 5981 h 10000"/>
                  <a:gd name="connsiteX40-5265" fmla="*/ 1208 w 10000"/>
                  <a:gd name="connsiteY40-5266" fmla="*/ 5431 h 10000"/>
                  <a:gd name="connsiteX41-5267" fmla="*/ 1514 w 10000"/>
                  <a:gd name="connsiteY41-5268" fmla="*/ 4386 h 10000"/>
                  <a:gd name="connsiteX42-5269" fmla="*/ 1561 w 10000"/>
                  <a:gd name="connsiteY42-5270" fmla="*/ 4203 h 10000"/>
                  <a:gd name="connsiteX43-5271" fmla="*/ 1787 w 10000"/>
                  <a:gd name="connsiteY43-5272" fmla="*/ 2991 h 10000"/>
                  <a:gd name="connsiteX44-5273" fmla="*/ 3136 w 10000"/>
                  <a:gd name="connsiteY44-5274" fmla="*/ 2606 h 10000"/>
                  <a:gd name="connsiteX45-5275" fmla="*/ 3876 w 10000"/>
                  <a:gd name="connsiteY45-5276" fmla="*/ 3799 h 10000"/>
                  <a:gd name="connsiteX46-5277" fmla="*/ 2703 w 10000"/>
                  <a:gd name="connsiteY46-5278" fmla="*/ 4569 h 10000"/>
                  <a:gd name="connsiteX47-5279" fmla="*/ 2719 w 10000"/>
                  <a:gd name="connsiteY47-5280" fmla="*/ 4808 h 10000"/>
                  <a:gd name="connsiteX48-5281" fmla="*/ 2927 w 10000"/>
                  <a:gd name="connsiteY48-5282" fmla="*/ 4771 h 10000"/>
                  <a:gd name="connsiteX49-5283" fmla="*/ 4744 w 10000"/>
                  <a:gd name="connsiteY49-5284" fmla="*/ 4423 h 10000"/>
                  <a:gd name="connsiteX50-5285" fmla="*/ 4937 w 10000"/>
                  <a:gd name="connsiteY50-5286" fmla="*/ 4423 h 10000"/>
                  <a:gd name="connsiteX51-5287" fmla="*/ 5804 w 10000"/>
                  <a:gd name="connsiteY51-5288" fmla="*/ 4184 h 10000"/>
                  <a:gd name="connsiteX52-5289" fmla="*/ 6383 w 10000"/>
                  <a:gd name="connsiteY52-5290" fmla="*/ 4973 h 10000"/>
                  <a:gd name="connsiteX53-5291" fmla="*/ 6512 w 10000"/>
                  <a:gd name="connsiteY53-5292" fmla="*/ 5119 h 10000"/>
                  <a:gd name="connsiteX54-5293" fmla="*/ 7572 w 10000"/>
                  <a:gd name="connsiteY54-5294" fmla="*/ 6532 h 10000"/>
                  <a:gd name="connsiteX55-5295" fmla="*/ 7042 w 10000"/>
                  <a:gd name="connsiteY55-5296" fmla="*/ 7938 h 10000"/>
                  <a:gd name="connsiteX56-5297" fmla="*/ 5483 w 10000"/>
                  <a:gd name="connsiteY56-5298" fmla="*/ 8218 h 10000"/>
                  <a:gd name="connsiteX57-5299" fmla="*/ 5467 w 10000"/>
                  <a:gd name="connsiteY57-5300" fmla="*/ 8273 h 10000"/>
                  <a:gd name="connsiteX58-5301" fmla="*/ 3490 w 10000"/>
                  <a:gd name="connsiteY58-5302" fmla="*/ 8053 h 10000"/>
                  <a:gd name="connsiteX59-5303" fmla="*/ 3345 w 10000"/>
                  <a:gd name="connsiteY59-5304" fmla="*/ 7357 h 10000"/>
                  <a:gd name="connsiteX60-5305" fmla="*/ 3586 w 10000"/>
                  <a:gd name="connsiteY60-5306" fmla="*/ 7082 h 10000"/>
                  <a:gd name="connsiteX61-5307" fmla="*/ 3683 w 10000"/>
                  <a:gd name="connsiteY61-5308" fmla="*/ 6880 h 10000"/>
                  <a:gd name="connsiteX62-5309" fmla="*/ 3490 w 10000"/>
                  <a:gd name="connsiteY62-5310" fmla="*/ 6770 h 10000"/>
                  <a:gd name="connsiteX63-5311" fmla="*/ 3072 w 10000"/>
                  <a:gd name="connsiteY63-5312" fmla="*/ 7247 h 10000"/>
                  <a:gd name="connsiteX64-5313" fmla="*/ 3249 w 10000"/>
                  <a:gd name="connsiteY64-5314" fmla="*/ 8255 h 10000"/>
                  <a:gd name="connsiteX65-5315" fmla="*/ 3249 w 10000"/>
                  <a:gd name="connsiteY65-5316" fmla="*/ 8273 h 10000"/>
                  <a:gd name="connsiteX66-5317" fmla="*/ 4680 w 10000"/>
                  <a:gd name="connsiteY66-5318" fmla="*/ 8825 h 10000"/>
                  <a:gd name="connsiteX67-5319" fmla="*/ 5354 w 10000"/>
                  <a:gd name="connsiteY67-5320" fmla="*/ 8677 h 10000"/>
                  <a:gd name="connsiteX68-5321" fmla="*/ 3393 w 10000"/>
                  <a:gd name="connsiteY68-5322" fmla="*/ 9998 h 10000"/>
                  <a:gd name="connsiteX69-5323" fmla="*/ 2253 w 10000"/>
                  <a:gd name="connsiteY69-5324" fmla="*/ 9228 h 10000"/>
                  <a:gd name="connsiteX70-5325" fmla="*/ 1224 w 10000"/>
                  <a:gd name="connsiteY70-5326" fmla="*/ 7137 h 10000"/>
                  <a:gd name="connsiteX71-5327" fmla="*/ 3 w 10000"/>
                  <a:gd name="connsiteY71-5328" fmla="*/ 4954 h 10000"/>
                  <a:gd name="connsiteX0-5329" fmla="*/ 3 w 10000"/>
                  <a:gd name="connsiteY0-5330" fmla="*/ 4954 h 10000"/>
                  <a:gd name="connsiteX1-5331" fmla="*/ 726 w 10000"/>
                  <a:gd name="connsiteY1-5332" fmla="*/ 3028 h 10000"/>
                  <a:gd name="connsiteX2-5333" fmla="*/ 1337 w 10000"/>
                  <a:gd name="connsiteY2-5334" fmla="*/ 1635 h 10000"/>
                  <a:gd name="connsiteX3-5335" fmla="*/ 3233 w 10000"/>
                  <a:gd name="connsiteY3-5336" fmla="*/ 773 h 10000"/>
                  <a:gd name="connsiteX4-5337" fmla="*/ 5997 w 10000"/>
                  <a:gd name="connsiteY4-5338" fmla="*/ 424 h 10000"/>
                  <a:gd name="connsiteX5-5339" fmla="*/ 8488 w 10000"/>
                  <a:gd name="connsiteY5-5340" fmla="*/ 1452 h 10000"/>
                  <a:gd name="connsiteX6-5341" fmla="*/ 9693 w 10000"/>
                  <a:gd name="connsiteY6-5342" fmla="*/ 4661 h 10000"/>
                  <a:gd name="connsiteX7-5343" fmla="*/ 7765 w 10000"/>
                  <a:gd name="connsiteY7-5344" fmla="*/ 5852 h 10000"/>
                  <a:gd name="connsiteX8-5345" fmla="*/ 6752 w 10000"/>
                  <a:gd name="connsiteY8-5346" fmla="*/ 4844 h 10000"/>
                  <a:gd name="connsiteX9-5347" fmla="*/ 7444 w 10000"/>
                  <a:gd name="connsiteY9-5348" fmla="*/ 2845 h 10000"/>
                  <a:gd name="connsiteX10-5349" fmla="*/ 8680 w 10000"/>
                  <a:gd name="connsiteY10-5350" fmla="*/ 2808 h 10000"/>
                  <a:gd name="connsiteX11-5351" fmla="*/ 8873 w 10000"/>
                  <a:gd name="connsiteY11-5352" fmla="*/ 3799 h 10000"/>
                  <a:gd name="connsiteX12-5353" fmla="*/ 8568 w 10000"/>
                  <a:gd name="connsiteY12-5354" fmla="*/ 4203 h 10000"/>
                  <a:gd name="connsiteX13-5355" fmla="*/ 7941 w 10000"/>
                  <a:gd name="connsiteY13-5356" fmla="*/ 4184 h 10000"/>
                  <a:gd name="connsiteX14-5357" fmla="*/ 7748 w 10000"/>
                  <a:gd name="connsiteY14-5358" fmla="*/ 4276 h 10000"/>
                  <a:gd name="connsiteX15-5359" fmla="*/ 7829 w 10000"/>
                  <a:gd name="connsiteY15-5360" fmla="*/ 4496 h 10000"/>
                  <a:gd name="connsiteX16-5361" fmla="*/ 8664 w 10000"/>
                  <a:gd name="connsiteY16-5362" fmla="*/ 4514 h 10000"/>
                  <a:gd name="connsiteX17-5363" fmla="*/ 9163 w 10000"/>
                  <a:gd name="connsiteY17-5364" fmla="*/ 3928 h 10000"/>
                  <a:gd name="connsiteX18-5365" fmla="*/ 8857 w 10000"/>
                  <a:gd name="connsiteY18-5366" fmla="*/ 2533 h 10000"/>
                  <a:gd name="connsiteX19-5367" fmla="*/ 7637 w 10000"/>
                  <a:gd name="connsiteY19-5368" fmla="*/ 2350 h 10000"/>
                  <a:gd name="connsiteX20-5369" fmla="*/ 6720 w 10000"/>
                  <a:gd name="connsiteY20-5370" fmla="*/ 1360 h 10000"/>
                  <a:gd name="connsiteX21-5371" fmla="*/ 5627 w 10000"/>
                  <a:gd name="connsiteY21-5372" fmla="*/ 1470 h 10000"/>
                  <a:gd name="connsiteX22-5373" fmla="*/ 4390 w 10000"/>
                  <a:gd name="connsiteY22-5374" fmla="*/ 902 h 10000"/>
                  <a:gd name="connsiteX23-5375" fmla="*/ 3442 w 10000"/>
                  <a:gd name="connsiteY23-5376" fmla="*/ 1543 h 10000"/>
                  <a:gd name="connsiteX24-5377" fmla="*/ 3201 w 10000"/>
                  <a:gd name="connsiteY24-5378" fmla="*/ 2277 h 10000"/>
                  <a:gd name="connsiteX25-5379" fmla="*/ 1578 w 10000"/>
                  <a:gd name="connsiteY25-5380" fmla="*/ 2771 h 10000"/>
                  <a:gd name="connsiteX26-5381" fmla="*/ 1257 w 10000"/>
                  <a:gd name="connsiteY26-5382" fmla="*/ 4203 h 10000"/>
                  <a:gd name="connsiteX27-5383" fmla="*/ 902 w 10000"/>
                  <a:gd name="connsiteY27-5384" fmla="*/ 5486 h 10000"/>
                  <a:gd name="connsiteX28-5385" fmla="*/ 1417 w 10000"/>
                  <a:gd name="connsiteY28-5386" fmla="*/ 6294 h 10000"/>
                  <a:gd name="connsiteX29-5387" fmla="*/ 2670 w 10000"/>
                  <a:gd name="connsiteY29-5388" fmla="*/ 6129 h 10000"/>
                  <a:gd name="connsiteX30-5389" fmla="*/ 4518 w 10000"/>
                  <a:gd name="connsiteY30-5390" fmla="*/ 6092 h 10000"/>
                  <a:gd name="connsiteX31-5391" fmla="*/ 5531 w 10000"/>
                  <a:gd name="connsiteY31-5392" fmla="*/ 6642 h 10000"/>
                  <a:gd name="connsiteX32-5393" fmla="*/ 5611 w 10000"/>
                  <a:gd name="connsiteY32-5394" fmla="*/ 6642 h 10000"/>
                  <a:gd name="connsiteX33-5395" fmla="*/ 6093 w 10000"/>
                  <a:gd name="connsiteY33-5396" fmla="*/ 6129 h 10000"/>
                  <a:gd name="connsiteX34-5397" fmla="*/ 6013 w 10000"/>
                  <a:gd name="connsiteY34-5398" fmla="*/ 5907 h 10000"/>
                  <a:gd name="connsiteX35-5399" fmla="*/ 5820 w 10000"/>
                  <a:gd name="connsiteY35-5400" fmla="*/ 5981 h 10000"/>
                  <a:gd name="connsiteX36-5401" fmla="*/ 5547 w 10000"/>
                  <a:gd name="connsiteY36-5402" fmla="*/ 6312 h 10000"/>
                  <a:gd name="connsiteX37-5403" fmla="*/ 4695 w 10000"/>
                  <a:gd name="connsiteY37-5404" fmla="*/ 5834 h 10000"/>
                  <a:gd name="connsiteX38-5405" fmla="*/ 2510 w 10000"/>
                  <a:gd name="connsiteY38-5406" fmla="*/ 5852 h 10000"/>
                  <a:gd name="connsiteX39-5407" fmla="*/ 1545 w 10000"/>
                  <a:gd name="connsiteY39-5408" fmla="*/ 5981 h 10000"/>
                  <a:gd name="connsiteX40-5409" fmla="*/ 1208 w 10000"/>
                  <a:gd name="connsiteY40-5410" fmla="*/ 5431 h 10000"/>
                  <a:gd name="connsiteX41-5411" fmla="*/ 1514 w 10000"/>
                  <a:gd name="connsiteY41-5412" fmla="*/ 4386 h 10000"/>
                  <a:gd name="connsiteX42-5413" fmla="*/ 1561 w 10000"/>
                  <a:gd name="connsiteY42-5414" fmla="*/ 4203 h 10000"/>
                  <a:gd name="connsiteX43-5415" fmla="*/ 1787 w 10000"/>
                  <a:gd name="connsiteY43-5416" fmla="*/ 2991 h 10000"/>
                  <a:gd name="connsiteX44-5417" fmla="*/ 3136 w 10000"/>
                  <a:gd name="connsiteY44-5418" fmla="*/ 2606 h 10000"/>
                  <a:gd name="connsiteX45-5419" fmla="*/ 3876 w 10000"/>
                  <a:gd name="connsiteY45-5420" fmla="*/ 3799 h 10000"/>
                  <a:gd name="connsiteX46-5421" fmla="*/ 2703 w 10000"/>
                  <a:gd name="connsiteY46-5422" fmla="*/ 4569 h 10000"/>
                  <a:gd name="connsiteX47-5423" fmla="*/ 2719 w 10000"/>
                  <a:gd name="connsiteY47-5424" fmla="*/ 4808 h 10000"/>
                  <a:gd name="connsiteX48-5425" fmla="*/ 2927 w 10000"/>
                  <a:gd name="connsiteY48-5426" fmla="*/ 4771 h 10000"/>
                  <a:gd name="connsiteX49-5427" fmla="*/ 4744 w 10000"/>
                  <a:gd name="connsiteY49-5428" fmla="*/ 4423 h 10000"/>
                  <a:gd name="connsiteX50-5429" fmla="*/ 4937 w 10000"/>
                  <a:gd name="connsiteY50-5430" fmla="*/ 4423 h 10000"/>
                  <a:gd name="connsiteX51-5431" fmla="*/ 5804 w 10000"/>
                  <a:gd name="connsiteY51-5432" fmla="*/ 4184 h 10000"/>
                  <a:gd name="connsiteX52-5433" fmla="*/ 6383 w 10000"/>
                  <a:gd name="connsiteY52-5434" fmla="*/ 4973 h 10000"/>
                  <a:gd name="connsiteX53-5435" fmla="*/ 6512 w 10000"/>
                  <a:gd name="connsiteY53-5436" fmla="*/ 5119 h 10000"/>
                  <a:gd name="connsiteX54-5437" fmla="*/ 7572 w 10000"/>
                  <a:gd name="connsiteY54-5438" fmla="*/ 6532 h 10000"/>
                  <a:gd name="connsiteX55-5439" fmla="*/ 7042 w 10000"/>
                  <a:gd name="connsiteY55-5440" fmla="*/ 7938 h 10000"/>
                  <a:gd name="connsiteX56-5441" fmla="*/ 5483 w 10000"/>
                  <a:gd name="connsiteY56-5442" fmla="*/ 8218 h 10000"/>
                  <a:gd name="connsiteX57-5443" fmla="*/ 3490 w 10000"/>
                  <a:gd name="connsiteY57-5444" fmla="*/ 8053 h 10000"/>
                  <a:gd name="connsiteX58-5445" fmla="*/ 3345 w 10000"/>
                  <a:gd name="connsiteY58-5446" fmla="*/ 7357 h 10000"/>
                  <a:gd name="connsiteX59-5447" fmla="*/ 3586 w 10000"/>
                  <a:gd name="connsiteY59-5448" fmla="*/ 7082 h 10000"/>
                  <a:gd name="connsiteX60-5449" fmla="*/ 3683 w 10000"/>
                  <a:gd name="connsiteY60-5450" fmla="*/ 6880 h 10000"/>
                  <a:gd name="connsiteX61-5451" fmla="*/ 3490 w 10000"/>
                  <a:gd name="connsiteY61-5452" fmla="*/ 6770 h 10000"/>
                  <a:gd name="connsiteX62-5453" fmla="*/ 3072 w 10000"/>
                  <a:gd name="connsiteY62-5454" fmla="*/ 7247 h 10000"/>
                  <a:gd name="connsiteX63-5455" fmla="*/ 3249 w 10000"/>
                  <a:gd name="connsiteY63-5456" fmla="*/ 8255 h 10000"/>
                  <a:gd name="connsiteX64-5457" fmla="*/ 3249 w 10000"/>
                  <a:gd name="connsiteY64-5458" fmla="*/ 8273 h 10000"/>
                  <a:gd name="connsiteX65-5459" fmla="*/ 4680 w 10000"/>
                  <a:gd name="connsiteY65-5460" fmla="*/ 8825 h 10000"/>
                  <a:gd name="connsiteX66-5461" fmla="*/ 5354 w 10000"/>
                  <a:gd name="connsiteY66-5462" fmla="*/ 8677 h 10000"/>
                  <a:gd name="connsiteX67-5463" fmla="*/ 3393 w 10000"/>
                  <a:gd name="connsiteY67-5464" fmla="*/ 9998 h 10000"/>
                  <a:gd name="connsiteX68-5465" fmla="*/ 2253 w 10000"/>
                  <a:gd name="connsiteY68-5466" fmla="*/ 9228 h 10000"/>
                  <a:gd name="connsiteX69-5467" fmla="*/ 1224 w 10000"/>
                  <a:gd name="connsiteY69-5468" fmla="*/ 7137 h 10000"/>
                  <a:gd name="connsiteX70-5469" fmla="*/ 3 w 10000"/>
                  <a:gd name="connsiteY70-5470" fmla="*/ 4954 h 10000"/>
                  <a:gd name="connsiteX0-5471" fmla="*/ 3 w 10000"/>
                  <a:gd name="connsiteY0-5472" fmla="*/ 4954 h 10000"/>
                  <a:gd name="connsiteX1-5473" fmla="*/ 726 w 10000"/>
                  <a:gd name="connsiteY1-5474" fmla="*/ 3028 h 10000"/>
                  <a:gd name="connsiteX2-5475" fmla="*/ 1337 w 10000"/>
                  <a:gd name="connsiteY2-5476" fmla="*/ 1635 h 10000"/>
                  <a:gd name="connsiteX3-5477" fmla="*/ 3233 w 10000"/>
                  <a:gd name="connsiteY3-5478" fmla="*/ 773 h 10000"/>
                  <a:gd name="connsiteX4-5479" fmla="*/ 5997 w 10000"/>
                  <a:gd name="connsiteY4-5480" fmla="*/ 424 h 10000"/>
                  <a:gd name="connsiteX5-5481" fmla="*/ 8488 w 10000"/>
                  <a:gd name="connsiteY5-5482" fmla="*/ 1452 h 10000"/>
                  <a:gd name="connsiteX6-5483" fmla="*/ 9693 w 10000"/>
                  <a:gd name="connsiteY6-5484" fmla="*/ 4661 h 10000"/>
                  <a:gd name="connsiteX7-5485" fmla="*/ 7765 w 10000"/>
                  <a:gd name="connsiteY7-5486" fmla="*/ 5852 h 10000"/>
                  <a:gd name="connsiteX8-5487" fmla="*/ 6752 w 10000"/>
                  <a:gd name="connsiteY8-5488" fmla="*/ 4844 h 10000"/>
                  <a:gd name="connsiteX9-5489" fmla="*/ 7444 w 10000"/>
                  <a:gd name="connsiteY9-5490" fmla="*/ 2845 h 10000"/>
                  <a:gd name="connsiteX10-5491" fmla="*/ 8680 w 10000"/>
                  <a:gd name="connsiteY10-5492" fmla="*/ 2808 h 10000"/>
                  <a:gd name="connsiteX11-5493" fmla="*/ 8873 w 10000"/>
                  <a:gd name="connsiteY11-5494" fmla="*/ 3799 h 10000"/>
                  <a:gd name="connsiteX12-5495" fmla="*/ 8568 w 10000"/>
                  <a:gd name="connsiteY12-5496" fmla="*/ 4203 h 10000"/>
                  <a:gd name="connsiteX13-5497" fmla="*/ 7941 w 10000"/>
                  <a:gd name="connsiteY13-5498" fmla="*/ 4184 h 10000"/>
                  <a:gd name="connsiteX14-5499" fmla="*/ 7748 w 10000"/>
                  <a:gd name="connsiteY14-5500" fmla="*/ 4276 h 10000"/>
                  <a:gd name="connsiteX15-5501" fmla="*/ 7829 w 10000"/>
                  <a:gd name="connsiteY15-5502" fmla="*/ 4496 h 10000"/>
                  <a:gd name="connsiteX16-5503" fmla="*/ 8664 w 10000"/>
                  <a:gd name="connsiteY16-5504" fmla="*/ 4514 h 10000"/>
                  <a:gd name="connsiteX17-5505" fmla="*/ 9163 w 10000"/>
                  <a:gd name="connsiteY17-5506" fmla="*/ 3928 h 10000"/>
                  <a:gd name="connsiteX18-5507" fmla="*/ 8857 w 10000"/>
                  <a:gd name="connsiteY18-5508" fmla="*/ 2533 h 10000"/>
                  <a:gd name="connsiteX19-5509" fmla="*/ 7637 w 10000"/>
                  <a:gd name="connsiteY19-5510" fmla="*/ 2350 h 10000"/>
                  <a:gd name="connsiteX20-5511" fmla="*/ 6720 w 10000"/>
                  <a:gd name="connsiteY20-5512" fmla="*/ 1360 h 10000"/>
                  <a:gd name="connsiteX21-5513" fmla="*/ 5627 w 10000"/>
                  <a:gd name="connsiteY21-5514" fmla="*/ 1470 h 10000"/>
                  <a:gd name="connsiteX22-5515" fmla="*/ 4390 w 10000"/>
                  <a:gd name="connsiteY22-5516" fmla="*/ 902 h 10000"/>
                  <a:gd name="connsiteX23-5517" fmla="*/ 3442 w 10000"/>
                  <a:gd name="connsiteY23-5518" fmla="*/ 1543 h 10000"/>
                  <a:gd name="connsiteX24-5519" fmla="*/ 3201 w 10000"/>
                  <a:gd name="connsiteY24-5520" fmla="*/ 2277 h 10000"/>
                  <a:gd name="connsiteX25-5521" fmla="*/ 1578 w 10000"/>
                  <a:gd name="connsiteY25-5522" fmla="*/ 2771 h 10000"/>
                  <a:gd name="connsiteX26-5523" fmla="*/ 1257 w 10000"/>
                  <a:gd name="connsiteY26-5524" fmla="*/ 4203 h 10000"/>
                  <a:gd name="connsiteX27-5525" fmla="*/ 902 w 10000"/>
                  <a:gd name="connsiteY27-5526" fmla="*/ 5486 h 10000"/>
                  <a:gd name="connsiteX28-5527" fmla="*/ 1417 w 10000"/>
                  <a:gd name="connsiteY28-5528" fmla="*/ 6294 h 10000"/>
                  <a:gd name="connsiteX29-5529" fmla="*/ 2670 w 10000"/>
                  <a:gd name="connsiteY29-5530" fmla="*/ 6129 h 10000"/>
                  <a:gd name="connsiteX30-5531" fmla="*/ 4518 w 10000"/>
                  <a:gd name="connsiteY30-5532" fmla="*/ 6092 h 10000"/>
                  <a:gd name="connsiteX31-5533" fmla="*/ 5531 w 10000"/>
                  <a:gd name="connsiteY31-5534" fmla="*/ 6642 h 10000"/>
                  <a:gd name="connsiteX32-5535" fmla="*/ 5611 w 10000"/>
                  <a:gd name="connsiteY32-5536" fmla="*/ 6642 h 10000"/>
                  <a:gd name="connsiteX33-5537" fmla="*/ 6093 w 10000"/>
                  <a:gd name="connsiteY33-5538" fmla="*/ 6129 h 10000"/>
                  <a:gd name="connsiteX34-5539" fmla="*/ 6013 w 10000"/>
                  <a:gd name="connsiteY34-5540" fmla="*/ 5907 h 10000"/>
                  <a:gd name="connsiteX35-5541" fmla="*/ 5820 w 10000"/>
                  <a:gd name="connsiteY35-5542" fmla="*/ 5981 h 10000"/>
                  <a:gd name="connsiteX36-5543" fmla="*/ 5547 w 10000"/>
                  <a:gd name="connsiteY36-5544" fmla="*/ 6312 h 10000"/>
                  <a:gd name="connsiteX37-5545" fmla="*/ 4695 w 10000"/>
                  <a:gd name="connsiteY37-5546" fmla="*/ 5834 h 10000"/>
                  <a:gd name="connsiteX38-5547" fmla="*/ 2510 w 10000"/>
                  <a:gd name="connsiteY38-5548" fmla="*/ 5852 h 10000"/>
                  <a:gd name="connsiteX39-5549" fmla="*/ 1545 w 10000"/>
                  <a:gd name="connsiteY39-5550" fmla="*/ 5981 h 10000"/>
                  <a:gd name="connsiteX40-5551" fmla="*/ 1208 w 10000"/>
                  <a:gd name="connsiteY40-5552" fmla="*/ 5431 h 10000"/>
                  <a:gd name="connsiteX41-5553" fmla="*/ 1514 w 10000"/>
                  <a:gd name="connsiteY41-5554" fmla="*/ 4386 h 10000"/>
                  <a:gd name="connsiteX42-5555" fmla="*/ 1561 w 10000"/>
                  <a:gd name="connsiteY42-5556" fmla="*/ 4203 h 10000"/>
                  <a:gd name="connsiteX43-5557" fmla="*/ 1787 w 10000"/>
                  <a:gd name="connsiteY43-5558" fmla="*/ 2991 h 10000"/>
                  <a:gd name="connsiteX44-5559" fmla="*/ 3136 w 10000"/>
                  <a:gd name="connsiteY44-5560" fmla="*/ 2606 h 10000"/>
                  <a:gd name="connsiteX45-5561" fmla="*/ 3876 w 10000"/>
                  <a:gd name="connsiteY45-5562" fmla="*/ 3799 h 10000"/>
                  <a:gd name="connsiteX46-5563" fmla="*/ 2703 w 10000"/>
                  <a:gd name="connsiteY46-5564" fmla="*/ 4569 h 10000"/>
                  <a:gd name="connsiteX47-5565" fmla="*/ 2719 w 10000"/>
                  <a:gd name="connsiteY47-5566" fmla="*/ 4808 h 10000"/>
                  <a:gd name="connsiteX48-5567" fmla="*/ 2927 w 10000"/>
                  <a:gd name="connsiteY48-5568" fmla="*/ 4771 h 10000"/>
                  <a:gd name="connsiteX49-5569" fmla="*/ 4744 w 10000"/>
                  <a:gd name="connsiteY49-5570" fmla="*/ 4423 h 10000"/>
                  <a:gd name="connsiteX50-5571" fmla="*/ 4937 w 10000"/>
                  <a:gd name="connsiteY50-5572" fmla="*/ 4423 h 10000"/>
                  <a:gd name="connsiteX51-5573" fmla="*/ 5804 w 10000"/>
                  <a:gd name="connsiteY51-5574" fmla="*/ 4184 h 10000"/>
                  <a:gd name="connsiteX52-5575" fmla="*/ 6383 w 10000"/>
                  <a:gd name="connsiteY52-5576" fmla="*/ 4973 h 10000"/>
                  <a:gd name="connsiteX53-5577" fmla="*/ 6512 w 10000"/>
                  <a:gd name="connsiteY53-5578" fmla="*/ 5119 h 10000"/>
                  <a:gd name="connsiteX54-5579" fmla="*/ 7572 w 10000"/>
                  <a:gd name="connsiteY54-5580" fmla="*/ 6532 h 10000"/>
                  <a:gd name="connsiteX55-5581" fmla="*/ 7042 w 10000"/>
                  <a:gd name="connsiteY55-5582" fmla="*/ 7938 h 10000"/>
                  <a:gd name="connsiteX56-5583" fmla="*/ 5483 w 10000"/>
                  <a:gd name="connsiteY56-5584" fmla="*/ 8218 h 10000"/>
                  <a:gd name="connsiteX57-5585" fmla="*/ 3490 w 10000"/>
                  <a:gd name="connsiteY57-5586" fmla="*/ 8053 h 10000"/>
                  <a:gd name="connsiteX58-5587" fmla="*/ 3345 w 10000"/>
                  <a:gd name="connsiteY58-5588" fmla="*/ 7357 h 10000"/>
                  <a:gd name="connsiteX59-5589" fmla="*/ 3586 w 10000"/>
                  <a:gd name="connsiteY59-5590" fmla="*/ 7082 h 10000"/>
                  <a:gd name="connsiteX60-5591" fmla="*/ 3683 w 10000"/>
                  <a:gd name="connsiteY60-5592" fmla="*/ 6880 h 10000"/>
                  <a:gd name="connsiteX61-5593" fmla="*/ 3490 w 10000"/>
                  <a:gd name="connsiteY61-5594" fmla="*/ 6770 h 10000"/>
                  <a:gd name="connsiteX62-5595" fmla="*/ 3072 w 10000"/>
                  <a:gd name="connsiteY62-5596" fmla="*/ 7247 h 10000"/>
                  <a:gd name="connsiteX63-5597" fmla="*/ 3249 w 10000"/>
                  <a:gd name="connsiteY63-5598" fmla="*/ 8255 h 10000"/>
                  <a:gd name="connsiteX64-5599" fmla="*/ 3249 w 10000"/>
                  <a:gd name="connsiteY64-5600" fmla="*/ 8273 h 10000"/>
                  <a:gd name="connsiteX65-5601" fmla="*/ 4680 w 10000"/>
                  <a:gd name="connsiteY65-5602" fmla="*/ 8825 h 10000"/>
                  <a:gd name="connsiteX66-5603" fmla="*/ 5354 w 10000"/>
                  <a:gd name="connsiteY66-5604" fmla="*/ 8677 h 10000"/>
                  <a:gd name="connsiteX67-5605" fmla="*/ 3393 w 10000"/>
                  <a:gd name="connsiteY67-5606" fmla="*/ 9998 h 10000"/>
                  <a:gd name="connsiteX68-5607" fmla="*/ 2253 w 10000"/>
                  <a:gd name="connsiteY68-5608" fmla="*/ 9228 h 10000"/>
                  <a:gd name="connsiteX69-5609" fmla="*/ 1224 w 10000"/>
                  <a:gd name="connsiteY69-5610" fmla="*/ 7137 h 10000"/>
                  <a:gd name="connsiteX70-5611" fmla="*/ 3 w 10000"/>
                  <a:gd name="connsiteY70-5612" fmla="*/ 4954 h 10000"/>
                  <a:gd name="connsiteX0-5613" fmla="*/ 3 w 10000"/>
                  <a:gd name="connsiteY0-5614" fmla="*/ 4954 h 10000"/>
                  <a:gd name="connsiteX1-5615" fmla="*/ 726 w 10000"/>
                  <a:gd name="connsiteY1-5616" fmla="*/ 3028 h 10000"/>
                  <a:gd name="connsiteX2-5617" fmla="*/ 1337 w 10000"/>
                  <a:gd name="connsiteY2-5618" fmla="*/ 1635 h 10000"/>
                  <a:gd name="connsiteX3-5619" fmla="*/ 3233 w 10000"/>
                  <a:gd name="connsiteY3-5620" fmla="*/ 773 h 10000"/>
                  <a:gd name="connsiteX4-5621" fmla="*/ 5997 w 10000"/>
                  <a:gd name="connsiteY4-5622" fmla="*/ 424 h 10000"/>
                  <a:gd name="connsiteX5-5623" fmla="*/ 8488 w 10000"/>
                  <a:gd name="connsiteY5-5624" fmla="*/ 1452 h 10000"/>
                  <a:gd name="connsiteX6-5625" fmla="*/ 9693 w 10000"/>
                  <a:gd name="connsiteY6-5626" fmla="*/ 4661 h 10000"/>
                  <a:gd name="connsiteX7-5627" fmla="*/ 7765 w 10000"/>
                  <a:gd name="connsiteY7-5628" fmla="*/ 5852 h 10000"/>
                  <a:gd name="connsiteX8-5629" fmla="*/ 6752 w 10000"/>
                  <a:gd name="connsiteY8-5630" fmla="*/ 4844 h 10000"/>
                  <a:gd name="connsiteX9-5631" fmla="*/ 7444 w 10000"/>
                  <a:gd name="connsiteY9-5632" fmla="*/ 2845 h 10000"/>
                  <a:gd name="connsiteX10-5633" fmla="*/ 8680 w 10000"/>
                  <a:gd name="connsiteY10-5634" fmla="*/ 2808 h 10000"/>
                  <a:gd name="connsiteX11-5635" fmla="*/ 8873 w 10000"/>
                  <a:gd name="connsiteY11-5636" fmla="*/ 3799 h 10000"/>
                  <a:gd name="connsiteX12-5637" fmla="*/ 8568 w 10000"/>
                  <a:gd name="connsiteY12-5638" fmla="*/ 4203 h 10000"/>
                  <a:gd name="connsiteX13-5639" fmla="*/ 7941 w 10000"/>
                  <a:gd name="connsiteY13-5640" fmla="*/ 4184 h 10000"/>
                  <a:gd name="connsiteX14-5641" fmla="*/ 7748 w 10000"/>
                  <a:gd name="connsiteY14-5642" fmla="*/ 4276 h 10000"/>
                  <a:gd name="connsiteX15-5643" fmla="*/ 7829 w 10000"/>
                  <a:gd name="connsiteY15-5644" fmla="*/ 4496 h 10000"/>
                  <a:gd name="connsiteX16-5645" fmla="*/ 8664 w 10000"/>
                  <a:gd name="connsiteY16-5646" fmla="*/ 4514 h 10000"/>
                  <a:gd name="connsiteX17-5647" fmla="*/ 9163 w 10000"/>
                  <a:gd name="connsiteY17-5648" fmla="*/ 3928 h 10000"/>
                  <a:gd name="connsiteX18-5649" fmla="*/ 8857 w 10000"/>
                  <a:gd name="connsiteY18-5650" fmla="*/ 2533 h 10000"/>
                  <a:gd name="connsiteX19-5651" fmla="*/ 7637 w 10000"/>
                  <a:gd name="connsiteY19-5652" fmla="*/ 2350 h 10000"/>
                  <a:gd name="connsiteX20-5653" fmla="*/ 6720 w 10000"/>
                  <a:gd name="connsiteY20-5654" fmla="*/ 1360 h 10000"/>
                  <a:gd name="connsiteX21-5655" fmla="*/ 5627 w 10000"/>
                  <a:gd name="connsiteY21-5656" fmla="*/ 1470 h 10000"/>
                  <a:gd name="connsiteX22-5657" fmla="*/ 4390 w 10000"/>
                  <a:gd name="connsiteY22-5658" fmla="*/ 902 h 10000"/>
                  <a:gd name="connsiteX23-5659" fmla="*/ 3442 w 10000"/>
                  <a:gd name="connsiteY23-5660" fmla="*/ 1543 h 10000"/>
                  <a:gd name="connsiteX24-5661" fmla="*/ 3201 w 10000"/>
                  <a:gd name="connsiteY24-5662" fmla="*/ 2277 h 10000"/>
                  <a:gd name="connsiteX25-5663" fmla="*/ 1578 w 10000"/>
                  <a:gd name="connsiteY25-5664" fmla="*/ 2771 h 10000"/>
                  <a:gd name="connsiteX26-5665" fmla="*/ 1257 w 10000"/>
                  <a:gd name="connsiteY26-5666" fmla="*/ 4203 h 10000"/>
                  <a:gd name="connsiteX27-5667" fmla="*/ 902 w 10000"/>
                  <a:gd name="connsiteY27-5668" fmla="*/ 5486 h 10000"/>
                  <a:gd name="connsiteX28-5669" fmla="*/ 1417 w 10000"/>
                  <a:gd name="connsiteY28-5670" fmla="*/ 6294 h 10000"/>
                  <a:gd name="connsiteX29-5671" fmla="*/ 2670 w 10000"/>
                  <a:gd name="connsiteY29-5672" fmla="*/ 6129 h 10000"/>
                  <a:gd name="connsiteX30-5673" fmla="*/ 4518 w 10000"/>
                  <a:gd name="connsiteY30-5674" fmla="*/ 6092 h 10000"/>
                  <a:gd name="connsiteX31-5675" fmla="*/ 5531 w 10000"/>
                  <a:gd name="connsiteY31-5676" fmla="*/ 6642 h 10000"/>
                  <a:gd name="connsiteX32-5677" fmla="*/ 5611 w 10000"/>
                  <a:gd name="connsiteY32-5678" fmla="*/ 6642 h 10000"/>
                  <a:gd name="connsiteX33-5679" fmla="*/ 6093 w 10000"/>
                  <a:gd name="connsiteY33-5680" fmla="*/ 6129 h 10000"/>
                  <a:gd name="connsiteX34-5681" fmla="*/ 6013 w 10000"/>
                  <a:gd name="connsiteY34-5682" fmla="*/ 5907 h 10000"/>
                  <a:gd name="connsiteX35-5683" fmla="*/ 5820 w 10000"/>
                  <a:gd name="connsiteY35-5684" fmla="*/ 5981 h 10000"/>
                  <a:gd name="connsiteX36-5685" fmla="*/ 5547 w 10000"/>
                  <a:gd name="connsiteY36-5686" fmla="*/ 6312 h 10000"/>
                  <a:gd name="connsiteX37-5687" fmla="*/ 4695 w 10000"/>
                  <a:gd name="connsiteY37-5688" fmla="*/ 5834 h 10000"/>
                  <a:gd name="connsiteX38-5689" fmla="*/ 2510 w 10000"/>
                  <a:gd name="connsiteY38-5690" fmla="*/ 5852 h 10000"/>
                  <a:gd name="connsiteX39-5691" fmla="*/ 1545 w 10000"/>
                  <a:gd name="connsiteY39-5692" fmla="*/ 5981 h 10000"/>
                  <a:gd name="connsiteX40-5693" fmla="*/ 1208 w 10000"/>
                  <a:gd name="connsiteY40-5694" fmla="*/ 5431 h 10000"/>
                  <a:gd name="connsiteX41-5695" fmla="*/ 1514 w 10000"/>
                  <a:gd name="connsiteY41-5696" fmla="*/ 4386 h 10000"/>
                  <a:gd name="connsiteX42-5697" fmla="*/ 1561 w 10000"/>
                  <a:gd name="connsiteY42-5698" fmla="*/ 4203 h 10000"/>
                  <a:gd name="connsiteX43-5699" fmla="*/ 1787 w 10000"/>
                  <a:gd name="connsiteY43-5700" fmla="*/ 2991 h 10000"/>
                  <a:gd name="connsiteX44-5701" fmla="*/ 3136 w 10000"/>
                  <a:gd name="connsiteY44-5702" fmla="*/ 2606 h 10000"/>
                  <a:gd name="connsiteX45-5703" fmla="*/ 3876 w 10000"/>
                  <a:gd name="connsiteY45-5704" fmla="*/ 3799 h 10000"/>
                  <a:gd name="connsiteX46-5705" fmla="*/ 2703 w 10000"/>
                  <a:gd name="connsiteY46-5706" fmla="*/ 4569 h 10000"/>
                  <a:gd name="connsiteX47-5707" fmla="*/ 2719 w 10000"/>
                  <a:gd name="connsiteY47-5708" fmla="*/ 4808 h 10000"/>
                  <a:gd name="connsiteX48-5709" fmla="*/ 2927 w 10000"/>
                  <a:gd name="connsiteY48-5710" fmla="*/ 4771 h 10000"/>
                  <a:gd name="connsiteX49-5711" fmla="*/ 4744 w 10000"/>
                  <a:gd name="connsiteY49-5712" fmla="*/ 4423 h 10000"/>
                  <a:gd name="connsiteX50-5713" fmla="*/ 4937 w 10000"/>
                  <a:gd name="connsiteY50-5714" fmla="*/ 4423 h 10000"/>
                  <a:gd name="connsiteX51-5715" fmla="*/ 5804 w 10000"/>
                  <a:gd name="connsiteY51-5716" fmla="*/ 4184 h 10000"/>
                  <a:gd name="connsiteX52-5717" fmla="*/ 6383 w 10000"/>
                  <a:gd name="connsiteY52-5718" fmla="*/ 4973 h 10000"/>
                  <a:gd name="connsiteX53-5719" fmla="*/ 6512 w 10000"/>
                  <a:gd name="connsiteY53-5720" fmla="*/ 5119 h 10000"/>
                  <a:gd name="connsiteX54-5721" fmla="*/ 7572 w 10000"/>
                  <a:gd name="connsiteY54-5722" fmla="*/ 6532 h 10000"/>
                  <a:gd name="connsiteX55-5723" fmla="*/ 7042 w 10000"/>
                  <a:gd name="connsiteY55-5724" fmla="*/ 7938 h 10000"/>
                  <a:gd name="connsiteX56-5725" fmla="*/ 5483 w 10000"/>
                  <a:gd name="connsiteY56-5726" fmla="*/ 8218 h 10000"/>
                  <a:gd name="connsiteX57-5727" fmla="*/ 3490 w 10000"/>
                  <a:gd name="connsiteY57-5728" fmla="*/ 8053 h 10000"/>
                  <a:gd name="connsiteX58-5729" fmla="*/ 3345 w 10000"/>
                  <a:gd name="connsiteY58-5730" fmla="*/ 7357 h 10000"/>
                  <a:gd name="connsiteX59-5731" fmla="*/ 3586 w 10000"/>
                  <a:gd name="connsiteY59-5732" fmla="*/ 7082 h 10000"/>
                  <a:gd name="connsiteX60-5733" fmla="*/ 3683 w 10000"/>
                  <a:gd name="connsiteY60-5734" fmla="*/ 6880 h 10000"/>
                  <a:gd name="connsiteX61-5735" fmla="*/ 3490 w 10000"/>
                  <a:gd name="connsiteY61-5736" fmla="*/ 6770 h 10000"/>
                  <a:gd name="connsiteX62-5737" fmla="*/ 3072 w 10000"/>
                  <a:gd name="connsiteY62-5738" fmla="*/ 7247 h 10000"/>
                  <a:gd name="connsiteX63-5739" fmla="*/ 3249 w 10000"/>
                  <a:gd name="connsiteY63-5740" fmla="*/ 8255 h 10000"/>
                  <a:gd name="connsiteX64-5741" fmla="*/ 3249 w 10000"/>
                  <a:gd name="connsiteY64-5742" fmla="*/ 8273 h 10000"/>
                  <a:gd name="connsiteX65-5743" fmla="*/ 4680 w 10000"/>
                  <a:gd name="connsiteY65-5744" fmla="*/ 8825 h 10000"/>
                  <a:gd name="connsiteX66-5745" fmla="*/ 5354 w 10000"/>
                  <a:gd name="connsiteY66-5746" fmla="*/ 8677 h 10000"/>
                  <a:gd name="connsiteX67-5747" fmla="*/ 3393 w 10000"/>
                  <a:gd name="connsiteY67-5748" fmla="*/ 9998 h 10000"/>
                  <a:gd name="connsiteX68-5749" fmla="*/ 2253 w 10000"/>
                  <a:gd name="connsiteY68-5750" fmla="*/ 9228 h 10000"/>
                  <a:gd name="connsiteX69-5751" fmla="*/ 1224 w 10000"/>
                  <a:gd name="connsiteY69-5752" fmla="*/ 7137 h 10000"/>
                  <a:gd name="connsiteX70-5753" fmla="*/ 3 w 10000"/>
                  <a:gd name="connsiteY70-5754" fmla="*/ 4954 h 10000"/>
                  <a:gd name="connsiteX0-5755" fmla="*/ 3 w 10000"/>
                  <a:gd name="connsiteY0-5756" fmla="*/ 4954 h 10000"/>
                  <a:gd name="connsiteX1-5757" fmla="*/ 726 w 10000"/>
                  <a:gd name="connsiteY1-5758" fmla="*/ 3028 h 10000"/>
                  <a:gd name="connsiteX2-5759" fmla="*/ 1337 w 10000"/>
                  <a:gd name="connsiteY2-5760" fmla="*/ 1635 h 10000"/>
                  <a:gd name="connsiteX3-5761" fmla="*/ 3233 w 10000"/>
                  <a:gd name="connsiteY3-5762" fmla="*/ 773 h 10000"/>
                  <a:gd name="connsiteX4-5763" fmla="*/ 5997 w 10000"/>
                  <a:gd name="connsiteY4-5764" fmla="*/ 424 h 10000"/>
                  <a:gd name="connsiteX5-5765" fmla="*/ 8488 w 10000"/>
                  <a:gd name="connsiteY5-5766" fmla="*/ 1452 h 10000"/>
                  <a:gd name="connsiteX6-5767" fmla="*/ 9693 w 10000"/>
                  <a:gd name="connsiteY6-5768" fmla="*/ 4661 h 10000"/>
                  <a:gd name="connsiteX7-5769" fmla="*/ 7765 w 10000"/>
                  <a:gd name="connsiteY7-5770" fmla="*/ 5852 h 10000"/>
                  <a:gd name="connsiteX8-5771" fmla="*/ 6752 w 10000"/>
                  <a:gd name="connsiteY8-5772" fmla="*/ 4844 h 10000"/>
                  <a:gd name="connsiteX9-5773" fmla="*/ 7444 w 10000"/>
                  <a:gd name="connsiteY9-5774" fmla="*/ 2845 h 10000"/>
                  <a:gd name="connsiteX10-5775" fmla="*/ 8680 w 10000"/>
                  <a:gd name="connsiteY10-5776" fmla="*/ 2808 h 10000"/>
                  <a:gd name="connsiteX11-5777" fmla="*/ 8873 w 10000"/>
                  <a:gd name="connsiteY11-5778" fmla="*/ 3799 h 10000"/>
                  <a:gd name="connsiteX12-5779" fmla="*/ 8568 w 10000"/>
                  <a:gd name="connsiteY12-5780" fmla="*/ 4203 h 10000"/>
                  <a:gd name="connsiteX13-5781" fmla="*/ 7941 w 10000"/>
                  <a:gd name="connsiteY13-5782" fmla="*/ 4184 h 10000"/>
                  <a:gd name="connsiteX14-5783" fmla="*/ 7748 w 10000"/>
                  <a:gd name="connsiteY14-5784" fmla="*/ 4276 h 10000"/>
                  <a:gd name="connsiteX15-5785" fmla="*/ 7829 w 10000"/>
                  <a:gd name="connsiteY15-5786" fmla="*/ 4496 h 10000"/>
                  <a:gd name="connsiteX16-5787" fmla="*/ 8664 w 10000"/>
                  <a:gd name="connsiteY16-5788" fmla="*/ 4514 h 10000"/>
                  <a:gd name="connsiteX17-5789" fmla="*/ 9163 w 10000"/>
                  <a:gd name="connsiteY17-5790" fmla="*/ 3928 h 10000"/>
                  <a:gd name="connsiteX18-5791" fmla="*/ 8857 w 10000"/>
                  <a:gd name="connsiteY18-5792" fmla="*/ 2533 h 10000"/>
                  <a:gd name="connsiteX19-5793" fmla="*/ 7637 w 10000"/>
                  <a:gd name="connsiteY19-5794" fmla="*/ 2350 h 10000"/>
                  <a:gd name="connsiteX20-5795" fmla="*/ 6720 w 10000"/>
                  <a:gd name="connsiteY20-5796" fmla="*/ 1360 h 10000"/>
                  <a:gd name="connsiteX21-5797" fmla="*/ 5627 w 10000"/>
                  <a:gd name="connsiteY21-5798" fmla="*/ 1470 h 10000"/>
                  <a:gd name="connsiteX22-5799" fmla="*/ 4390 w 10000"/>
                  <a:gd name="connsiteY22-5800" fmla="*/ 902 h 10000"/>
                  <a:gd name="connsiteX23-5801" fmla="*/ 3442 w 10000"/>
                  <a:gd name="connsiteY23-5802" fmla="*/ 1543 h 10000"/>
                  <a:gd name="connsiteX24-5803" fmla="*/ 3201 w 10000"/>
                  <a:gd name="connsiteY24-5804" fmla="*/ 2277 h 10000"/>
                  <a:gd name="connsiteX25-5805" fmla="*/ 1578 w 10000"/>
                  <a:gd name="connsiteY25-5806" fmla="*/ 2771 h 10000"/>
                  <a:gd name="connsiteX26-5807" fmla="*/ 1257 w 10000"/>
                  <a:gd name="connsiteY26-5808" fmla="*/ 4203 h 10000"/>
                  <a:gd name="connsiteX27-5809" fmla="*/ 902 w 10000"/>
                  <a:gd name="connsiteY27-5810" fmla="*/ 5486 h 10000"/>
                  <a:gd name="connsiteX28-5811" fmla="*/ 1417 w 10000"/>
                  <a:gd name="connsiteY28-5812" fmla="*/ 6294 h 10000"/>
                  <a:gd name="connsiteX29-5813" fmla="*/ 2670 w 10000"/>
                  <a:gd name="connsiteY29-5814" fmla="*/ 6129 h 10000"/>
                  <a:gd name="connsiteX30-5815" fmla="*/ 4518 w 10000"/>
                  <a:gd name="connsiteY30-5816" fmla="*/ 6092 h 10000"/>
                  <a:gd name="connsiteX31-5817" fmla="*/ 5531 w 10000"/>
                  <a:gd name="connsiteY31-5818" fmla="*/ 6642 h 10000"/>
                  <a:gd name="connsiteX32-5819" fmla="*/ 5611 w 10000"/>
                  <a:gd name="connsiteY32-5820" fmla="*/ 6642 h 10000"/>
                  <a:gd name="connsiteX33-5821" fmla="*/ 6093 w 10000"/>
                  <a:gd name="connsiteY33-5822" fmla="*/ 6129 h 10000"/>
                  <a:gd name="connsiteX34-5823" fmla="*/ 6013 w 10000"/>
                  <a:gd name="connsiteY34-5824" fmla="*/ 5907 h 10000"/>
                  <a:gd name="connsiteX35-5825" fmla="*/ 5820 w 10000"/>
                  <a:gd name="connsiteY35-5826" fmla="*/ 5981 h 10000"/>
                  <a:gd name="connsiteX36-5827" fmla="*/ 5547 w 10000"/>
                  <a:gd name="connsiteY36-5828" fmla="*/ 6312 h 10000"/>
                  <a:gd name="connsiteX37-5829" fmla="*/ 4695 w 10000"/>
                  <a:gd name="connsiteY37-5830" fmla="*/ 5834 h 10000"/>
                  <a:gd name="connsiteX38-5831" fmla="*/ 2510 w 10000"/>
                  <a:gd name="connsiteY38-5832" fmla="*/ 5852 h 10000"/>
                  <a:gd name="connsiteX39-5833" fmla="*/ 1545 w 10000"/>
                  <a:gd name="connsiteY39-5834" fmla="*/ 5981 h 10000"/>
                  <a:gd name="connsiteX40-5835" fmla="*/ 1208 w 10000"/>
                  <a:gd name="connsiteY40-5836" fmla="*/ 5431 h 10000"/>
                  <a:gd name="connsiteX41-5837" fmla="*/ 1514 w 10000"/>
                  <a:gd name="connsiteY41-5838" fmla="*/ 4386 h 10000"/>
                  <a:gd name="connsiteX42-5839" fmla="*/ 1561 w 10000"/>
                  <a:gd name="connsiteY42-5840" fmla="*/ 4203 h 10000"/>
                  <a:gd name="connsiteX43-5841" fmla="*/ 1787 w 10000"/>
                  <a:gd name="connsiteY43-5842" fmla="*/ 2991 h 10000"/>
                  <a:gd name="connsiteX44-5843" fmla="*/ 3136 w 10000"/>
                  <a:gd name="connsiteY44-5844" fmla="*/ 2606 h 10000"/>
                  <a:gd name="connsiteX45-5845" fmla="*/ 3876 w 10000"/>
                  <a:gd name="connsiteY45-5846" fmla="*/ 3799 h 10000"/>
                  <a:gd name="connsiteX46-5847" fmla="*/ 2703 w 10000"/>
                  <a:gd name="connsiteY46-5848" fmla="*/ 4569 h 10000"/>
                  <a:gd name="connsiteX47-5849" fmla="*/ 2719 w 10000"/>
                  <a:gd name="connsiteY47-5850" fmla="*/ 4808 h 10000"/>
                  <a:gd name="connsiteX48-5851" fmla="*/ 2927 w 10000"/>
                  <a:gd name="connsiteY48-5852" fmla="*/ 4771 h 10000"/>
                  <a:gd name="connsiteX49-5853" fmla="*/ 4744 w 10000"/>
                  <a:gd name="connsiteY49-5854" fmla="*/ 4423 h 10000"/>
                  <a:gd name="connsiteX50-5855" fmla="*/ 4937 w 10000"/>
                  <a:gd name="connsiteY50-5856" fmla="*/ 4423 h 10000"/>
                  <a:gd name="connsiteX51-5857" fmla="*/ 5804 w 10000"/>
                  <a:gd name="connsiteY51-5858" fmla="*/ 4184 h 10000"/>
                  <a:gd name="connsiteX52-5859" fmla="*/ 6383 w 10000"/>
                  <a:gd name="connsiteY52-5860" fmla="*/ 4973 h 10000"/>
                  <a:gd name="connsiteX53-5861" fmla="*/ 6512 w 10000"/>
                  <a:gd name="connsiteY53-5862" fmla="*/ 5119 h 10000"/>
                  <a:gd name="connsiteX54-5863" fmla="*/ 7572 w 10000"/>
                  <a:gd name="connsiteY54-5864" fmla="*/ 6532 h 10000"/>
                  <a:gd name="connsiteX55-5865" fmla="*/ 7042 w 10000"/>
                  <a:gd name="connsiteY55-5866" fmla="*/ 7938 h 10000"/>
                  <a:gd name="connsiteX56-5867" fmla="*/ 5483 w 10000"/>
                  <a:gd name="connsiteY56-5868" fmla="*/ 8218 h 10000"/>
                  <a:gd name="connsiteX57-5869" fmla="*/ 3490 w 10000"/>
                  <a:gd name="connsiteY57-5870" fmla="*/ 8053 h 10000"/>
                  <a:gd name="connsiteX58-5871" fmla="*/ 3345 w 10000"/>
                  <a:gd name="connsiteY58-5872" fmla="*/ 7357 h 10000"/>
                  <a:gd name="connsiteX59-5873" fmla="*/ 3586 w 10000"/>
                  <a:gd name="connsiteY59-5874" fmla="*/ 7082 h 10000"/>
                  <a:gd name="connsiteX60-5875" fmla="*/ 3683 w 10000"/>
                  <a:gd name="connsiteY60-5876" fmla="*/ 6880 h 10000"/>
                  <a:gd name="connsiteX61-5877" fmla="*/ 3490 w 10000"/>
                  <a:gd name="connsiteY61-5878" fmla="*/ 6770 h 10000"/>
                  <a:gd name="connsiteX62-5879" fmla="*/ 3072 w 10000"/>
                  <a:gd name="connsiteY62-5880" fmla="*/ 7247 h 10000"/>
                  <a:gd name="connsiteX63-5881" fmla="*/ 3249 w 10000"/>
                  <a:gd name="connsiteY63-5882" fmla="*/ 8255 h 10000"/>
                  <a:gd name="connsiteX64-5883" fmla="*/ 3249 w 10000"/>
                  <a:gd name="connsiteY64-5884" fmla="*/ 8273 h 10000"/>
                  <a:gd name="connsiteX65-5885" fmla="*/ 4680 w 10000"/>
                  <a:gd name="connsiteY65-5886" fmla="*/ 8825 h 10000"/>
                  <a:gd name="connsiteX66-5887" fmla="*/ 5354 w 10000"/>
                  <a:gd name="connsiteY66-5888" fmla="*/ 8677 h 10000"/>
                  <a:gd name="connsiteX67-5889" fmla="*/ 3393 w 10000"/>
                  <a:gd name="connsiteY67-5890" fmla="*/ 9998 h 10000"/>
                  <a:gd name="connsiteX68-5891" fmla="*/ 2253 w 10000"/>
                  <a:gd name="connsiteY68-5892" fmla="*/ 9228 h 10000"/>
                  <a:gd name="connsiteX69-5893" fmla="*/ 1224 w 10000"/>
                  <a:gd name="connsiteY69-5894" fmla="*/ 7137 h 10000"/>
                  <a:gd name="connsiteX70-5895" fmla="*/ 3 w 10000"/>
                  <a:gd name="connsiteY70-5896" fmla="*/ 4954 h 10000"/>
                  <a:gd name="connsiteX0-5897" fmla="*/ 3 w 10000"/>
                  <a:gd name="connsiteY0-5898" fmla="*/ 4954 h 10000"/>
                  <a:gd name="connsiteX1-5899" fmla="*/ 726 w 10000"/>
                  <a:gd name="connsiteY1-5900" fmla="*/ 3028 h 10000"/>
                  <a:gd name="connsiteX2-5901" fmla="*/ 1337 w 10000"/>
                  <a:gd name="connsiteY2-5902" fmla="*/ 1635 h 10000"/>
                  <a:gd name="connsiteX3-5903" fmla="*/ 3233 w 10000"/>
                  <a:gd name="connsiteY3-5904" fmla="*/ 773 h 10000"/>
                  <a:gd name="connsiteX4-5905" fmla="*/ 5997 w 10000"/>
                  <a:gd name="connsiteY4-5906" fmla="*/ 424 h 10000"/>
                  <a:gd name="connsiteX5-5907" fmla="*/ 8488 w 10000"/>
                  <a:gd name="connsiteY5-5908" fmla="*/ 1452 h 10000"/>
                  <a:gd name="connsiteX6-5909" fmla="*/ 9693 w 10000"/>
                  <a:gd name="connsiteY6-5910" fmla="*/ 4661 h 10000"/>
                  <a:gd name="connsiteX7-5911" fmla="*/ 7765 w 10000"/>
                  <a:gd name="connsiteY7-5912" fmla="*/ 5852 h 10000"/>
                  <a:gd name="connsiteX8-5913" fmla="*/ 6752 w 10000"/>
                  <a:gd name="connsiteY8-5914" fmla="*/ 4844 h 10000"/>
                  <a:gd name="connsiteX9-5915" fmla="*/ 7444 w 10000"/>
                  <a:gd name="connsiteY9-5916" fmla="*/ 2845 h 10000"/>
                  <a:gd name="connsiteX10-5917" fmla="*/ 8680 w 10000"/>
                  <a:gd name="connsiteY10-5918" fmla="*/ 2808 h 10000"/>
                  <a:gd name="connsiteX11-5919" fmla="*/ 8873 w 10000"/>
                  <a:gd name="connsiteY11-5920" fmla="*/ 3799 h 10000"/>
                  <a:gd name="connsiteX12-5921" fmla="*/ 8568 w 10000"/>
                  <a:gd name="connsiteY12-5922" fmla="*/ 4203 h 10000"/>
                  <a:gd name="connsiteX13-5923" fmla="*/ 7941 w 10000"/>
                  <a:gd name="connsiteY13-5924" fmla="*/ 4184 h 10000"/>
                  <a:gd name="connsiteX14-5925" fmla="*/ 7748 w 10000"/>
                  <a:gd name="connsiteY14-5926" fmla="*/ 4276 h 10000"/>
                  <a:gd name="connsiteX15-5927" fmla="*/ 7829 w 10000"/>
                  <a:gd name="connsiteY15-5928" fmla="*/ 4496 h 10000"/>
                  <a:gd name="connsiteX16-5929" fmla="*/ 8664 w 10000"/>
                  <a:gd name="connsiteY16-5930" fmla="*/ 4514 h 10000"/>
                  <a:gd name="connsiteX17-5931" fmla="*/ 9163 w 10000"/>
                  <a:gd name="connsiteY17-5932" fmla="*/ 3928 h 10000"/>
                  <a:gd name="connsiteX18-5933" fmla="*/ 8857 w 10000"/>
                  <a:gd name="connsiteY18-5934" fmla="*/ 2533 h 10000"/>
                  <a:gd name="connsiteX19-5935" fmla="*/ 7637 w 10000"/>
                  <a:gd name="connsiteY19-5936" fmla="*/ 2350 h 10000"/>
                  <a:gd name="connsiteX20-5937" fmla="*/ 6720 w 10000"/>
                  <a:gd name="connsiteY20-5938" fmla="*/ 1360 h 10000"/>
                  <a:gd name="connsiteX21-5939" fmla="*/ 5627 w 10000"/>
                  <a:gd name="connsiteY21-5940" fmla="*/ 1470 h 10000"/>
                  <a:gd name="connsiteX22-5941" fmla="*/ 4390 w 10000"/>
                  <a:gd name="connsiteY22-5942" fmla="*/ 902 h 10000"/>
                  <a:gd name="connsiteX23-5943" fmla="*/ 3442 w 10000"/>
                  <a:gd name="connsiteY23-5944" fmla="*/ 1543 h 10000"/>
                  <a:gd name="connsiteX24-5945" fmla="*/ 3201 w 10000"/>
                  <a:gd name="connsiteY24-5946" fmla="*/ 2277 h 10000"/>
                  <a:gd name="connsiteX25-5947" fmla="*/ 1578 w 10000"/>
                  <a:gd name="connsiteY25-5948" fmla="*/ 2771 h 10000"/>
                  <a:gd name="connsiteX26-5949" fmla="*/ 1257 w 10000"/>
                  <a:gd name="connsiteY26-5950" fmla="*/ 4203 h 10000"/>
                  <a:gd name="connsiteX27-5951" fmla="*/ 902 w 10000"/>
                  <a:gd name="connsiteY27-5952" fmla="*/ 5486 h 10000"/>
                  <a:gd name="connsiteX28-5953" fmla="*/ 1417 w 10000"/>
                  <a:gd name="connsiteY28-5954" fmla="*/ 6294 h 10000"/>
                  <a:gd name="connsiteX29-5955" fmla="*/ 2670 w 10000"/>
                  <a:gd name="connsiteY29-5956" fmla="*/ 6129 h 10000"/>
                  <a:gd name="connsiteX30-5957" fmla="*/ 4518 w 10000"/>
                  <a:gd name="connsiteY30-5958" fmla="*/ 6092 h 10000"/>
                  <a:gd name="connsiteX31-5959" fmla="*/ 5531 w 10000"/>
                  <a:gd name="connsiteY31-5960" fmla="*/ 6642 h 10000"/>
                  <a:gd name="connsiteX32-5961" fmla="*/ 5611 w 10000"/>
                  <a:gd name="connsiteY32-5962" fmla="*/ 6642 h 10000"/>
                  <a:gd name="connsiteX33-5963" fmla="*/ 6093 w 10000"/>
                  <a:gd name="connsiteY33-5964" fmla="*/ 6129 h 10000"/>
                  <a:gd name="connsiteX34-5965" fmla="*/ 6013 w 10000"/>
                  <a:gd name="connsiteY34-5966" fmla="*/ 5907 h 10000"/>
                  <a:gd name="connsiteX35-5967" fmla="*/ 5820 w 10000"/>
                  <a:gd name="connsiteY35-5968" fmla="*/ 5981 h 10000"/>
                  <a:gd name="connsiteX36-5969" fmla="*/ 5547 w 10000"/>
                  <a:gd name="connsiteY36-5970" fmla="*/ 6312 h 10000"/>
                  <a:gd name="connsiteX37-5971" fmla="*/ 4695 w 10000"/>
                  <a:gd name="connsiteY37-5972" fmla="*/ 5834 h 10000"/>
                  <a:gd name="connsiteX38-5973" fmla="*/ 2510 w 10000"/>
                  <a:gd name="connsiteY38-5974" fmla="*/ 5852 h 10000"/>
                  <a:gd name="connsiteX39-5975" fmla="*/ 1545 w 10000"/>
                  <a:gd name="connsiteY39-5976" fmla="*/ 5981 h 10000"/>
                  <a:gd name="connsiteX40-5977" fmla="*/ 1208 w 10000"/>
                  <a:gd name="connsiteY40-5978" fmla="*/ 5431 h 10000"/>
                  <a:gd name="connsiteX41-5979" fmla="*/ 1514 w 10000"/>
                  <a:gd name="connsiteY41-5980" fmla="*/ 4386 h 10000"/>
                  <a:gd name="connsiteX42-5981" fmla="*/ 1561 w 10000"/>
                  <a:gd name="connsiteY42-5982" fmla="*/ 4203 h 10000"/>
                  <a:gd name="connsiteX43-5983" fmla="*/ 1787 w 10000"/>
                  <a:gd name="connsiteY43-5984" fmla="*/ 2991 h 10000"/>
                  <a:gd name="connsiteX44-5985" fmla="*/ 3136 w 10000"/>
                  <a:gd name="connsiteY44-5986" fmla="*/ 2606 h 10000"/>
                  <a:gd name="connsiteX45-5987" fmla="*/ 3876 w 10000"/>
                  <a:gd name="connsiteY45-5988" fmla="*/ 3799 h 10000"/>
                  <a:gd name="connsiteX46-5989" fmla="*/ 2703 w 10000"/>
                  <a:gd name="connsiteY46-5990" fmla="*/ 4569 h 10000"/>
                  <a:gd name="connsiteX47-5991" fmla="*/ 2719 w 10000"/>
                  <a:gd name="connsiteY47-5992" fmla="*/ 4808 h 10000"/>
                  <a:gd name="connsiteX48-5993" fmla="*/ 2927 w 10000"/>
                  <a:gd name="connsiteY48-5994" fmla="*/ 4771 h 10000"/>
                  <a:gd name="connsiteX49-5995" fmla="*/ 4744 w 10000"/>
                  <a:gd name="connsiteY49-5996" fmla="*/ 4423 h 10000"/>
                  <a:gd name="connsiteX50-5997" fmla="*/ 4937 w 10000"/>
                  <a:gd name="connsiteY50-5998" fmla="*/ 4423 h 10000"/>
                  <a:gd name="connsiteX51-5999" fmla="*/ 5804 w 10000"/>
                  <a:gd name="connsiteY51-6000" fmla="*/ 4184 h 10000"/>
                  <a:gd name="connsiteX52-6001" fmla="*/ 6383 w 10000"/>
                  <a:gd name="connsiteY52-6002" fmla="*/ 4973 h 10000"/>
                  <a:gd name="connsiteX53-6003" fmla="*/ 6512 w 10000"/>
                  <a:gd name="connsiteY53-6004" fmla="*/ 5119 h 10000"/>
                  <a:gd name="connsiteX54-6005" fmla="*/ 7572 w 10000"/>
                  <a:gd name="connsiteY54-6006" fmla="*/ 6532 h 10000"/>
                  <a:gd name="connsiteX55-6007" fmla="*/ 6991 w 10000"/>
                  <a:gd name="connsiteY55-6008" fmla="*/ 7909 h 10000"/>
                  <a:gd name="connsiteX56-6009" fmla="*/ 5483 w 10000"/>
                  <a:gd name="connsiteY56-6010" fmla="*/ 8218 h 10000"/>
                  <a:gd name="connsiteX57-6011" fmla="*/ 3490 w 10000"/>
                  <a:gd name="connsiteY57-6012" fmla="*/ 8053 h 10000"/>
                  <a:gd name="connsiteX58-6013" fmla="*/ 3345 w 10000"/>
                  <a:gd name="connsiteY58-6014" fmla="*/ 7357 h 10000"/>
                  <a:gd name="connsiteX59-6015" fmla="*/ 3586 w 10000"/>
                  <a:gd name="connsiteY59-6016" fmla="*/ 7082 h 10000"/>
                  <a:gd name="connsiteX60-6017" fmla="*/ 3683 w 10000"/>
                  <a:gd name="connsiteY60-6018" fmla="*/ 6880 h 10000"/>
                  <a:gd name="connsiteX61-6019" fmla="*/ 3490 w 10000"/>
                  <a:gd name="connsiteY61-6020" fmla="*/ 6770 h 10000"/>
                  <a:gd name="connsiteX62-6021" fmla="*/ 3072 w 10000"/>
                  <a:gd name="connsiteY62-6022" fmla="*/ 7247 h 10000"/>
                  <a:gd name="connsiteX63-6023" fmla="*/ 3249 w 10000"/>
                  <a:gd name="connsiteY63-6024" fmla="*/ 8255 h 10000"/>
                  <a:gd name="connsiteX64-6025" fmla="*/ 3249 w 10000"/>
                  <a:gd name="connsiteY64-6026" fmla="*/ 8273 h 10000"/>
                  <a:gd name="connsiteX65-6027" fmla="*/ 4680 w 10000"/>
                  <a:gd name="connsiteY65-6028" fmla="*/ 8825 h 10000"/>
                  <a:gd name="connsiteX66-6029" fmla="*/ 5354 w 10000"/>
                  <a:gd name="connsiteY66-6030" fmla="*/ 8677 h 10000"/>
                  <a:gd name="connsiteX67-6031" fmla="*/ 3393 w 10000"/>
                  <a:gd name="connsiteY67-6032" fmla="*/ 9998 h 10000"/>
                  <a:gd name="connsiteX68-6033" fmla="*/ 2253 w 10000"/>
                  <a:gd name="connsiteY68-6034" fmla="*/ 9228 h 10000"/>
                  <a:gd name="connsiteX69-6035" fmla="*/ 1224 w 10000"/>
                  <a:gd name="connsiteY69-6036" fmla="*/ 7137 h 10000"/>
                  <a:gd name="connsiteX70-6037" fmla="*/ 3 w 10000"/>
                  <a:gd name="connsiteY70-6038" fmla="*/ 4954 h 10000"/>
                  <a:gd name="connsiteX0-6039" fmla="*/ 3 w 10000"/>
                  <a:gd name="connsiteY0-6040" fmla="*/ 4954 h 10000"/>
                  <a:gd name="connsiteX1-6041" fmla="*/ 726 w 10000"/>
                  <a:gd name="connsiteY1-6042" fmla="*/ 3028 h 10000"/>
                  <a:gd name="connsiteX2-6043" fmla="*/ 1337 w 10000"/>
                  <a:gd name="connsiteY2-6044" fmla="*/ 1635 h 10000"/>
                  <a:gd name="connsiteX3-6045" fmla="*/ 3233 w 10000"/>
                  <a:gd name="connsiteY3-6046" fmla="*/ 773 h 10000"/>
                  <a:gd name="connsiteX4-6047" fmla="*/ 5997 w 10000"/>
                  <a:gd name="connsiteY4-6048" fmla="*/ 424 h 10000"/>
                  <a:gd name="connsiteX5-6049" fmla="*/ 8488 w 10000"/>
                  <a:gd name="connsiteY5-6050" fmla="*/ 1452 h 10000"/>
                  <a:gd name="connsiteX6-6051" fmla="*/ 9693 w 10000"/>
                  <a:gd name="connsiteY6-6052" fmla="*/ 4661 h 10000"/>
                  <a:gd name="connsiteX7-6053" fmla="*/ 7765 w 10000"/>
                  <a:gd name="connsiteY7-6054" fmla="*/ 5852 h 10000"/>
                  <a:gd name="connsiteX8-6055" fmla="*/ 6752 w 10000"/>
                  <a:gd name="connsiteY8-6056" fmla="*/ 4844 h 10000"/>
                  <a:gd name="connsiteX9-6057" fmla="*/ 7444 w 10000"/>
                  <a:gd name="connsiteY9-6058" fmla="*/ 2845 h 10000"/>
                  <a:gd name="connsiteX10-6059" fmla="*/ 8680 w 10000"/>
                  <a:gd name="connsiteY10-6060" fmla="*/ 2808 h 10000"/>
                  <a:gd name="connsiteX11-6061" fmla="*/ 8873 w 10000"/>
                  <a:gd name="connsiteY11-6062" fmla="*/ 3799 h 10000"/>
                  <a:gd name="connsiteX12-6063" fmla="*/ 8568 w 10000"/>
                  <a:gd name="connsiteY12-6064" fmla="*/ 4203 h 10000"/>
                  <a:gd name="connsiteX13-6065" fmla="*/ 7941 w 10000"/>
                  <a:gd name="connsiteY13-6066" fmla="*/ 4184 h 10000"/>
                  <a:gd name="connsiteX14-6067" fmla="*/ 7748 w 10000"/>
                  <a:gd name="connsiteY14-6068" fmla="*/ 4276 h 10000"/>
                  <a:gd name="connsiteX15-6069" fmla="*/ 7829 w 10000"/>
                  <a:gd name="connsiteY15-6070" fmla="*/ 4496 h 10000"/>
                  <a:gd name="connsiteX16-6071" fmla="*/ 8664 w 10000"/>
                  <a:gd name="connsiteY16-6072" fmla="*/ 4514 h 10000"/>
                  <a:gd name="connsiteX17-6073" fmla="*/ 9163 w 10000"/>
                  <a:gd name="connsiteY17-6074" fmla="*/ 3928 h 10000"/>
                  <a:gd name="connsiteX18-6075" fmla="*/ 8857 w 10000"/>
                  <a:gd name="connsiteY18-6076" fmla="*/ 2533 h 10000"/>
                  <a:gd name="connsiteX19-6077" fmla="*/ 7637 w 10000"/>
                  <a:gd name="connsiteY19-6078" fmla="*/ 2350 h 10000"/>
                  <a:gd name="connsiteX20-6079" fmla="*/ 6720 w 10000"/>
                  <a:gd name="connsiteY20-6080" fmla="*/ 1360 h 10000"/>
                  <a:gd name="connsiteX21-6081" fmla="*/ 5627 w 10000"/>
                  <a:gd name="connsiteY21-6082" fmla="*/ 1470 h 10000"/>
                  <a:gd name="connsiteX22-6083" fmla="*/ 4390 w 10000"/>
                  <a:gd name="connsiteY22-6084" fmla="*/ 902 h 10000"/>
                  <a:gd name="connsiteX23-6085" fmla="*/ 3442 w 10000"/>
                  <a:gd name="connsiteY23-6086" fmla="*/ 1543 h 10000"/>
                  <a:gd name="connsiteX24-6087" fmla="*/ 3201 w 10000"/>
                  <a:gd name="connsiteY24-6088" fmla="*/ 2277 h 10000"/>
                  <a:gd name="connsiteX25-6089" fmla="*/ 1578 w 10000"/>
                  <a:gd name="connsiteY25-6090" fmla="*/ 2771 h 10000"/>
                  <a:gd name="connsiteX26-6091" fmla="*/ 1257 w 10000"/>
                  <a:gd name="connsiteY26-6092" fmla="*/ 4203 h 10000"/>
                  <a:gd name="connsiteX27-6093" fmla="*/ 902 w 10000"/>
                  <a:gd name="connsiteY27-6094" fmla="*/ 5486 h 10000"/>
                  <a:gd name="connsiteX28-6095" fmla="*/ 1417 w 10000"/>
                  <a:gd name="connsiteY28-6096" fmla="*/ 6294 h 10000"/>
                  <a:gd name="connsiteX29-6097" fmla="*/ 2670 w 10000"/>
                  <a:gd name="connsiteY29-6098" fmla="*/ 6129 h 10000"/>
                  <a:gd name="connsiteX30-6099" fmla="*/ 4518 w 10000"/>
                  <a:gd name="connsiteY30-6100" fmla="*/ 6092 h 10000"/>
                  <a:gd name="connsiteX31-6101" fmla="*/ 5531 w 10000"/>
                  <a:gd name="connsiteY31-6102" fmla="*/ 6642 h 10000"/>
                  <a:gd name="connsiteX32-6103" fmla="*/ 5611 w 10000"/>
                  <a:gd name="connsiteY32-6104" fmla="*/ 6642 h 10000"/>
                  <a:gd name="connsiteX33-6105" fmla="*/ 6093 w 10000"/>
                  <a:gd name="connsiteY33-6106" fmla="*/ 6129 h 10000"/>
                  <a:gd name="connsiteX34-6107" fmla="*/ 6013 w 10000"/>
                  <a:gd name="connsiteY34-6108" fmla="*/ 5907 h 10000"/>
                  <a:gd name="connsiteX35-6109" fmla="*/ 5820 w 10000"/>
                  <a:gd name="connsiteY35-6110" fmla="*/ 5981 h 10000"/>
                  <a:gd name="connsiteX36-6111" fmla="*/ 5547 w 10000"/>
                  <a:gd name="connsiteY36-6112" fmla="*/ 6312 h 10000"/>
                  <a:gd name="connsiteX37-6113" fmla="*/ 4695 w 10000"/>
                  <a:gd name="connsiteY37-6114" fmla="*/ 5834 h 10000"/>
                  <a:gd name="connsiteX38-6115" fmla="*/ 2510 w 10000"/>
                  <a:gd name="connsiteY38-6116" fmla="*/ 5852 h 10000"/>
                  <a:gd name="connsiteX39-6117" fmla="*/ 1545 w 10000"/>
                  <a:gd name="connsiteY39-6118" fmla="*/ 5981 h 10000"/>
                  <a:gd name="connsiteX40-6119" fmla="*/ 1208 w 10000"/>
                  <a:gd name="connsiteY40-6120" fmla="*/ 5431 h 10000"/>
                  <a:gd name="connsiteX41-6121" fmla="*/ 1514 w 10000"/>
                  <a:gd name="connsiteY41-6122" fmla="*/ 4386 h 10000"/>
                  <a:gd name="connsiteX42-6123" fmla="*/ 1561 w 10000"/>
                  <a:gd name="connsiteY42-6124" fmla="*/ 4203 h 10000"/>
                  <a:gd name="connsiteX43-6125" fmla="*/ 1787 w 10000"/>
                  <a:gd name="connsiteY43-6126" fmla="*/ 2991 h 10000"/>
                  <a:gd name="connsiteX44-6127" fmla="*/ 3136 w 10000"/>
                  <a:gd name="connsiteY44-6128" fmla="*/ 2606 h 10000"/>
                  <a:gd name="connsiteX45-6129" fmla="*/ 3876 w 10000"/>
                  <a:gd name="connsiteY45-6130" fmla="*/ 3799 h 10000"/>
                  <a:gd name="connsiteX46-6131" fmla="*/ 2703 w 10000"/>
                  <a:gd name="connsiteY46-6132" fmla="*/ 4569 h 10000"/>
                  <a:gd name="connsiteX47-6133" fmla="*/ 2719 w 10000"/>
                  <a:gd name="connsiteY47-6134" fmla="*/ 4808 h 10000"/>
                  <a:gd name="connsiteX48-6135" fmla="*/ 2927 w 10000"/>
                  <a:gd name="connsiteY48-6136" fmla="*/ 4771 h 10000"/>
                  <a:gd name="connsiteX49-6137" fmla="*/ 4744 w 10000"/>
                  <a:gd name="connsiteY49-6138" fmla="*/ 4423 h 10000"/>
                  <a:gd name="connsiteX50-6139" fmla="*/ 4937 w 10000"/>
                  <a:gd name="connsiteY50-6140" fmla="*/ 4423 h 10000"/>
                  <a:gd name="connsiteX51-6141" fmla="*/ 5804 w 10000"/>
                  <a:gd name="connsiteY51-6142" fmla="*/ 4184 h 10000"/>
                  <a:gd name="connsiteX52-6143" fmla="*/ 6383 w 10000"/>
                  <a:gd name="connsiteY52-6144" fmla="*/ 4973 h 10000"/>
                  <a:gd name="connsiteX53-6145" fmla="*/ 6512 w 10000"/>
                  <a:gd name="connsiteY53-6146" fmla="*/ 5119 h 10000"/>
                  <a:gd name="connsiteX54-6147" fmla="*/ 7572 w 10000"/>
                  <a:gd name="connsiteY54-6148" fmla="*/ 6532 h 10000"/>
                  <a:gd name="connsiteX55-6149" fmla="*/ 6991 w 10000"/>
                  <a:gd name="connsiteY55-6150" fmla="*/ 7909 h 10000"/>
                  <a:gd name="connsiteX56-6151" fmla="*/ 5483 w 10000"/>
                  <a:gd name="connsiteY56-6152" fmla="*/ 8218 h 10000"/>
                  <a:gd name="connsiteX57-6153" fmla="*/ 3490 w 10000"/>
                  <a:gd name="connsiteY57-6154" fmla="*/ 8053 h 10000"/>
                  <a:gd name="connsiteX58-6155" fmla="*/ 3345 w 10000"/>
                  <a:gd name="connsiteY58-6156" fmla="*/ 7357 h 10000"/>
                  <a:gd name="connsiteX59-6157" fmla="*/ 3586 w 10000"/>
                  <a:gd name="connsiteY59-6158" fmla="*/ 7082 h 10000"/>
                  <a:gd name="connsiteX60-6159" fmla="*/ 3683 w 10000"/>
                  <a:gd name="connsiteY60-6160" fmla="*/ 6880 h 10000"/>
                  <a:gd name="connsiteX61-6161" fmla="*/ 3490 w 10000"/>
                  <a:gd name="connsiteY61-6162" fmla="*/ 6770 h 10000"/>
                  <a:gd name="connsiteX62-6163" fmla="*/ 3072 w 10000"/>
                  <a:gd name="connsiteY62-6164" fmla="*/ 7247 h 10000"/>
                  <a:gd name="connsiteX63-6165" fmla="*/ 3249 w 10000"/>
                  <a:gd name="connsiteY63-6166" fmla="*/ 8255 h 10000"/>
                  <a:gd name="connsiteX64-6167" fmla="*/ 3249 w 10000"/>
                  <a:gd name="connsiteY64-6168" fmla="*/ 8273 h 10000"/>
                  <a:gd name="connsiteX65-6169" fmla="*/ 4680 w 10000"/>
                  <a:gd name="connsiteY65-6170" fmla="*/ 8825 h 10000"/>
                  <a:gd name="connsiteX66-6171" fmla="*/ 5354 w 10000"/>
                  <a:gd name="connsiteY66-6172" fmla="*/ 8677 h 10000"/>
                  <a:gd name="connsiteX67-6173" fmla="*/ 3393 w 10000"/>
                  <a:gd name="connsiteY67-6174" fmla="*/ 9998 h 10000"/>
                  <a:gd name="connsiteX68-6175" fmla="*/ 2253 w 10000"/>
                  <a:gd name="connsiteY68-6176" fmla="*/ 9228 h 10000"/>
                  <a:gd name="connsiteX69-6177" fmla="*/ 1224 w 10000"/>
                  <a:gd name="connsiteY69-6178" fmla="*/ 7137 h 10000"/>
                  <a:gd name="connsiteX70-6179" fmla="*/ 3 w 10000"/>
                  <a:gd name="connsiteY70-6180" fmla="*/ 4954 h 10000"/>
                  <a:gd name="connsiteX0-6181" fmla="*/ 3 w 10000"/>
                  <a:gd name="connsiteY0-6182" fmla="*/ 4954 h 10000"/>
                  <a:gd name="connsiteX1-6183" fmla="*/ 726 w 10000"/>
                  <a:gd name="connsiteY1-6184" fmla="*/ 3028 h 10000"/>
                  <a:gd name="connsiteX2-6185" fmla="*/ 1337 w 10000"/>
                  <a:gd name="connsiteY2-6186" fmla="*/ 1635 h 10000"/>
                  <a:gd name="connsiteX3-6187" fmla="*/ 3233 w 10000"/>
                  <a:gd name="connsiteY3-6188" fmla="*/ 773 h 10000"/>
                  <a:gd name="connsiteX4-6189" fmla="*/ 5997 w 10000"/>
                  <a:gd name="connsiteY4-6190" fmla="*/ 424 h 10000"/>
                  <a:gd name="connsiteX5-6191" fmla="*/ 8488 w 10000"/>
                  <a:gd name="connsiteY5-6192" fmla="*/ 1452 h 10000"/>
                  <a:gd name="connsiteX6-6193" fmla="*/ 9693 w 10000"/>
                  <a:gd name="connsiteY6-6194" fmla="*/ 4661 h 10000"/>
                  <a:gd name="connsiteX7-6195" fmla="*/ 7765 w 10000"/>
                  <a:gd name="connsiteY7-6196" fmla="*/ 5852 h 10000"/>
                  <a:gd name="connsiteX8-6197" fmla="*/ 6752 w 10000"/>
                  <a:gd name="connsiteY8-6198" fmla="*/ 4844 h 10000"/>
                  <a:gd name="connsiteX9-6199" fmla="*/ 7444 w 10000"/>
                  <a:gd name="connsiteY9-6200" fmla="*/ 2845 h 10000"/>
                  <a:gd name="connsiteX10-6201" fmla="*/ 8680 w 10000"/>
                  <a:gd name="connsiteY10-6202" fmla="*/ 2808 h 10000"/>
                  <a:gd name="connsiteX11-6203" fmla="*/ 8873 w 10000"/>
                  <a:gd name="connsiteY11-6204" fmla="*/ 3799 h 10000"/>
                  <a:gd name="connsiteX12-6205" fmla="*/ 8568 w 10000"/>
                  <a:gd name="connsiteY12-6206" fmla="*/ 4203 h 10000"/>
                  <a:gd name="connsiteX13-6207" fmla="*/ 7941 w 10000"/>
                  <a:gd name="connsiteY13-6208" fmla="*/ 4184 h 10000"/>
                  <a:gd name="connsiteX14-6209" fmla="*/ 7748 w 10000"/>
                  <a:gd name="connsiteY14-6210" fmla="*/ 4276 h 10000"/>
                  <a:gd name="connsiteX15-6211" fmla="*/ 7829 w 10000"/>
                  <a:gd name="connsiteY15-6212" fmla="*/ 4496 h 10000"/>
                  <a:gd name="connsiteX16-6213" fmla="*/ 8664 w 10000"/>
                  <a:gd name="connsiteY16-6214" fmla="*/ 4514 h 10000"/>
                  <a:gd name="connsiteX17-6215" fmla="*/ 9163 w 10000"/>
                  <a:gd name="connsiteY17-6216" fmla="*/ 3928 h 10000"/>
                  <a:gd name="connsiteX18-6217" fmla="*/ 8857 w 10000"/>
                  <a:gd name="connsiteY18-6218" fmla="*/ 2533 h 10000"/>
                  <a:gd name="connsiteX19-6219" fmla="*/ 7637 w 10000"/>
                  <a:gd name="connsiteY19-6220" fmla="*/ 2350 h 10000"/>
                  <a:gd name="connsiteX20-6221" fmla="*/ 6720 w 10000"/>
                  <a:gd name="connsiteY20-6222" fmla="*/ 1360 h 10000"/>
                  <a:gd name="connsiteX21-6223" fmla="*/ 5627 w 10000"/>
                  <a:gd name="connsiteY21-6224" fmla="*/ 1470 h 10000"/>
                  <a:gd name="connsiteX22-6225" fmla="*/ 4390 w 10000"/>
                  <a:gd name="connsiteY22-6226" fmla="*/ 902 h 10000"/>
                  <a:gd name="connsiteX23-6227" fmla="*/ 3442 w 10000"/>
                  <a:gd name="connsiteY23-6228" fmla="*/ 1543 h 10000"/>
                  <a:gd name="connsiteX24-6229" fmla="*/ 3201 w 10000"/>
                  <a:gd name="connsiteY24-6230" fmla="*/ 2277 h 10000"/>
                  <a:gd name="connsiteX25-6231" fmla="*/ 1578 w 10000"/>
                  <a:gd name="connsiteY25-6232" fmla="*/ 2771 h 10000"/>
                  <a:gd name="connsiteX26-6233" fmla="*/ 1257 w 10000"/>
                  <a:gd name="connsiteY26-6234" fmla="*/ 4203 h 10000"/>
                  <a:gd name="connsiteX27-6235" fmla="*/ 902 w 10000"/>
                  <a:gd name="connsiteY27-6236" fmla="*/ 5486 h 10000"/>
                  <a:gd name="connsiteX28-6237" fmla="*/ 1417 w 10000"/>
                  <a:gd name="connsiteY28-6238" fmla="*/ 6294 h 10000"/>
                  <a:gd name="connsiteX29-6239" fmla="*/ 2670 w 10000"/>
                  <a:gd name="connsiteY29-6240" fmla="*/ 6129 h 10000"/>
                  <a:gd name="connsiteX30-6241" fmla="*/ 4518 w 10000"/>
                  <a:gd name="connsiteY30-6242" fmla="*/ 6092 h 10000"/>
                  <a:gd name="connsiteX31-6243" fmla="*/ 5531 w 10000"/>
                  <a:gd name="connsiteY31-6244" fmla="*/ 6642 h 10000"/>
                  <a:gd name="connsiteX32-6245" fmla="*/ 5611 w 10000"/>
                  <a:gd name="connsiteY32-6246" fmla="*/ 6642 h 10000"/>
                  <a:gd name="connsiteX33-6247" fmla="*/ 6093 w 10000"/>
                  <a:gd name="connsiteY33-6248" fmla="*/ 6129 h 10000"/>
                  <a:gd name="connsiteX34-6249" fmla="*/ 6013 w 10000"/>
                  <a:gd name="connsiteY34-6250" fmla="*/ 5907 h 10000"/>
                  <a:gd name="connsiteX35-6251" fmla="*/ 5820 w 10000"/>
                  <a:gd name="connsiteY35-6252" fmla="*/ 5981 h 10000"/>
                  <a:gd name="connsiteX36-6253" fmla="*/ 5547 w 10000"/>
                  <a:gd name="connsiteY36-6254" fmla="*/ 6312 h 10000"/>
                  <a:gd name="connsiteX37-6255" fmla="*/ 4695 w 10000"/>
                  <a:gd name="connsiteY37-6256" fmla="*/ 5834 h 10000"/>
                  <a:gd name="connsiteX38-6257" fmla="*/ 2510 w 10000"/>
                  <a:gd name="connsiteY38-6258" fmla="*/ 5852 h 10000"/>
                  <a:gd name="connsiteX39-6259" fmla="*/ 1545 w 10000"/>
                  <a:gd name="connsiteY39-6260" fmla="*/ 5981 h 10000"/>
                  <a:gd name="connsiteX40-6261" fmla="*/ 1208 w 10000"/>
                  <a:gd name="connsiteY40-6262" fmla="*/ 5431 h 10000"/>
                  <a:gd name="connsiteX41-6263" fmla="*/ 1514 w 10000"/>
                  <a:gd name="connsiteY41-6264" fmla="*/ 4386 h 10000"/>
                  <a:gd name="connsiteX42-6265" fmla="*/ 1561 w 10000"/>
                  <a:gd name="connsiteY42-6266" fmla="*/ 4203 h 10000"/>
                  <a:gd name="connsiteX43-6267" fmla="*/ 1787 w 10000"/>
                  <a:gd name="connsiteY43-6268" fmla="*/ 2991 h 10000"/>
                  <a:gd name="connsiteX44-6269" fmla="*/ 3136 w 10000"/>
                  <a:gd name="connsiteY44-6270" fmla="*/ 2606 h 10000"/>
                  <a:gd name="connsiteX45-6271" fmla="*/ 3876 w 10000"/>
                  <a:gd name="connsiteY45-6272" fmla="*/ 3799 h 10000"/>
                  <a:gd name="connsiteX46-6273" fmla="*/ 2703 w 10000"/>
                  <a:gd name="connsiteY46-6274" fmla="*/ 4569 h 10000"/>
                  <a:gd name="connsiteX47-6275" fmla="*/ 2719 w 10000"/>
                  <a:gd name="connsiteY47-6276" fmla="*/ 4808 h 10000"/>
                  <a:gd name="connsiteX48-6277" fmla="*/ 2927 w 10000"/>
                  <a:gd name="connsiteY48-6278" fmla="*/ 4771 h 10000"/>
                  <a:gd name="connsiteX49-6279" fmla="*/ 4744 w 10000"/>
                  <a:gd name="connsiteY49-6280" fmla="*/ 4423 h 10000"/>
                  <a:gd name="connsiteX50-6281" fmla="*/ 4937 w 10000"/>
                  <a:gd name="connsiteY50-6282" fmla="*/ 4423 h 10000"/>
                  <a:gd name="connsiteX51-6283" fmla="*/ 5804 w 10000"/>
                  <a:gd name="connsiteY51-6284" fmla="*/ 4184 h 10000"/>
                  <a:gd name="connsiteX52-6285" fmla="*/ 6383 w 10000"/>
                  <a:gd name="connsiteY52-6286" fmla="*/ 4973 h 10000"/>
                  <a:gd name="connsiteX53-6287" fmla="*/ 6512 w 10000"/>
                  <a:gd name="connsiteY53-6288" fmla="*/ 5119 h 10000"/>
                  <a:gd name="connsiteX54-6289" fmla="*/ 7572 w 10000"/>
                  <a:gd name="connsiteY54-6290" fmla="*/ 6532 h 10000"/>
                  <a:gd name="connsiteX55-6291" fmla="*/ 6991 w 10000"/>
                  <a:gd name="connsiteY55-6292" fmla="*/ 7909 h 10000"/>
                  <a:gd name="connsiteX56-6293" fmla="*/ 5483 w 10000"/>
                  <a:gd name="connsiteY56-6294" fmla="*/ 8218 h 10000"/>
                  <a:gd name="connsiteX57-6295" fmla="*/ 3490 w 10000"/>
                  <a:gd name="connsiteY57-6296" fmla="*/ 8053 h 10000"/>
                  <a:gd name="connsiteX58-6297" fmla="*/ 3345 w 10000"/>
                  <a:gd name="connsiteY58-6298" fmla="*/ 7357 h 10000"/>
                  <a:gd name="connsiteX59-6299" fmla="*/ 3586 w 10000"/>
                  <a:gd name="connsiteY59-6300" fmla="*/ 7082 h 10000"/>
                  <a:gd name="connsiteX60-6301" fmla="*/ 3683 w 10000"/>
                  <a:gd name="connsiteY60-6302" fmla="*/ 6880 h 10000"/>
                  <a:gd name="connsiteX61-6303" fmla="*/ 3490 w 10000"/>
                  <a:gd name="connsiteY61-6304" fmla="*/ 6770 h 10000"/>
                  <a:gd name="connsiteX62-6305" fmla="*/ 3072 w 10000"/>
                  <a:gd name="connsiteY62-6306" fmla="*/ 7247 h 10000"/>
                  <a:gd name="connsiteX63-6307" fmla="*/ 3249 w 10000"/>
                  <a:gd name="connsiteY63-6308" fmla="*/ 8255 h 10000"/>
                  <a:gd name="connsiteX64-6309" fmla="*/ 3249 w 10000"/>
                  <a:gd name="connsiteY64-6310" fmla="*/ 8273 h 10000"/>
                  <a:gd name="connsiteX65-6311" fmla="*/ 4680 w 10000"/>
                  <a:gd name="connsiteY65-6312" fmla="*/ 8825 h 10000"/>
                  <a:gd name="connsiteX66-6313" fmla="*/ 5354 w 10000"/>
                  <a:gd name="connsiteY66-6314" fmla="*/ 8677 h 10000"/>
                  <a:gd name="connsiteX67-6315" fmla="*/ 3393 w 10000"/>
                  <a:gd name="connsiteY67-6316" fmla="*/ 9998 h 10000"/>
                  <a:gd name="connsiteX68-6317" fmla="*/ 2253 w 10000"/>
                  <a:gd name="connsiteY68-6318" fmla="*/ 9228 h 10000"/>
                  <a:gd name="connsiteX69-6319" fmla="*/ 1224 w 10000"/>
                  <a:gd name="connsiteY69-6320" fmla="*/ 7137 h 10000"/>
                  <a:gd name="connsiteX70-6321" fmla="*/ 3 w 10000"/>
                  <a:gd name="connsiteY70-6322" fmla="*/ 4954 h 10000"/>
                  <a:gd name="connsiteX0-6323" fmla="*/ 3 w 10000"/>
                  <a:gd name="connsiteY0-6324" fmla="*/ 4954 h 10000"/>
                  <a:gd name="connsiteX1-6325" fmla="*/ 726 w 10000"/>
                  <a:gd name="connsiteY1-6326" fmla="*/ 3028 h 10000"/>
                  <a:gd name="connsiteX2-6327" fmla="*/ 1337 w 10000"/>
                  <a:gd name="connsiteY2-6328" fmla="*/ 1635 h 10000"/>
                  <a:gd name="connsiteX3-6329" fmla="*/ 3233 w 10000"/>
                  <a:gd name="connsiteY3-6330" fmla="*/ 773 h 10000"/>
                  <a:gd name="connsiteX4-6331" fmla="*/ 5997 w 10000"/>
                  <a:gd name="connsiteY4-6332" fmla="*/ 424 h 10000"/>
                  <a:gd name="connsiteX5-6333" fmla="*/ 8488 w 10000"/>
                  <a:gd name="connsiteY5-6334" fmla="*/ 1452 h 10000"/>
                  <a:gd name="connsiteX6-6335" fmla="*/ 9693 w 10000"/>
                  <a:gd name="connsiteY6-6336" fmla="*/ 4661 h 10000"/>
                  <a:gd name="connsiteX7-6337" fmla="*/ 7765 w 10000"/>
                  <a:gd name="connsiteY7-6338" fmla="*/ 5852 h 10000"/>
                  <a:gd name="connsiteX8-6339" fmla="*/ 6752 w 10000"/>
                  <a:gd name="connsiteY8-6340" fmla="*/ 4844 h 10000"/>
                  <a:gd name="connsiteX9-6341" fmla="*/ 7444 w 10000"/>
                  <a:gd name="connsiteY9-6342" fmla="*/ 2845 h 10000"/>
                  <a:gd name="connsiteX10-6343" fmla="*/ 8680 w 10000"/>
                  <a:gd name="connsiteY10-6344" fmla="*/ 2808 h 10000"/>
                  <a:gd name="connsiteX11-6345" fmla="*/ 8873 w 10000"/>
                  <a:gd name="connsiteY11-6346" fmla="*/ 3799 h 10000"/>
                  <a:gd name="connsiteX12-6347" fmla="*/ 8568 w 10000"/>
                  <a:gd name="connsiteY12-6348" fmla="*/ 4203 h 10000"/>
                  <a:gd name="connsiteX13-6349" fmla="*/ 7941 w 10000"/>
                  <a:gd name="connsiteY13-6350" fmla="*/ 4184 h 10000"/>
                  <a:gd name="connsiteX14-6351" fmla="*/ 7748 w 10000"/>
                  <a:gd name="connsiteY14-6352" fmla="*/ 4276 h 10000"/>
                  <a:gd name="connsiteX15-6353" fmla="*/ 7829 w 10000"/>
                  <a:gd name="connsiteY15-6354" fmla="*/ 4496 h 10000"/>
                  <a:gd name="connsiteX16-6355" fmla="*/ 8664 w 10000"/>
                  <a:gd name="connsiteY16-6356" fmla="*/ 4514 h 10000"/>
                  <a:gd name="connsiteX17-6357" fmla="*/ 9163 w 10000"/>
                  <a:gd name="connsiteY17-6358" fmla="*/ 3928 h 10000"/>
                  <a:gd name="connsiteX18-6359" fmla="*/ 8857 w 10000"/>
                  <a:gd name="connsiteY18-6360" fmla="*/ 2533 h 10000"/>
                  <a:gd name="connsiteX19-6361" fmla="*/ 7637 w 10000"/>
                  <a:gd name="connsiteY19-6362" fmla="*/ 2350 h 10000"/>
                  <a:gd name="connsiteX20-6363" fmla="*/ 6720 w 10000"/>
                  <a:gd name="connsiteY20-6364" fmla="*/ 1360 h 10000"/>
                  <a:gd name="connsiteX21-6365" fmla="*/ 5627 w 10000"/>
                  <a:gd name="connsiteY21-6366" fmla="*/ 1470 h 10000"/>
                  <a:gd name="connsiteX22-6367" fmla="*/ 4390 w 10000"/>
                  <a:gd name="connsiteY22-6368" fmla="*/ 902 h 10000"/>
                  <a:gd name="connsiteX23-6369" fmla="*/ 3442 w 10000"/>
                  <a:gd name="connsiteY23-6370" fmla="*/ 1543 h 10000"/>
                  <a:gd name="connsiteX24-6371" fmla="*/ 3201 w 10000"/>
                  <a:gd name="connsiteY24-6372" fmla="*/ 2277 h 10000"/>
                  <a:gd name="connsiteX25-6373" fmla="*/ 1578 w 10000"/>
                  <a:gd name="connsiteY25-6374" fmla="*/ 2771 h 10000"/>
                  <a:gd name="connsiteX26-6375" fmla="*/ 1257 w 10000"/>
                  <a:gd name="connsiteY26-6376" fmla="*/ 4203 h 10000"/>
                  <a:gd name="connsiteX27-6377" fmla="*/ 902 w 10000"/>
                  <a:gd name="connsiteY27-6378" fmla="*/ 5486 h 10000"/>
                  <a:gd name="connsiteX28-6379" fmla="*/ 1417 w 10000"/>
                  <a:gd name="connsiteY28-6380" fmla="*/ 6294 h 10000"/>
                  <a:gd name="connsiteX29-6381" fmla="*/ 2670 w 10000"/>
                  <a:gd name="connsiteY29-6382" fmla="*/ 6129 h 10000"/>
                  <a:gd name="connsiteX30-6383" fmla="*/ 4518 w 10000"/>
                  <a:gd name="connsiteY30-6384" fmla="*/ 6092 h 10000"/>
                  <a:gd name="connsiteX31-6385" fmla="*/ 5531 w 10000"/>
                  <a:gd name="connsiteY31-6386" fmla="*/ 6642 h 10000"/>
                  <a:gd name="connsiteX32-6387" fmla="*/ 5611 w 10000"/>
                  <a:gd name="connsiteY32-6388" fmla="*/ 6642 h 10000"/>
                  <a:gd name="connsiteX33-6389" fmla="*/ 6093 w 10000"/>
                  <a:gd name="connsiteY33-6390" fmla="*/ 6129 h 10000"/>
                  <a:gd name="connsiteX34-6391" fmla="*/ 6013 w 10000"/>
                  <a:gd name="connsiteY34-6392" fmla="*/ 5907 h 10000"/>
                  <a:gd name="connsiteX35-6393" fmla="*/ 5820 w 10000"/>
                  <a:gd name="connsiteY35-6394" fmla="*/ 5981 h 10000"/>
                  <a:gd name="connsiteX36-6395" fmla="*/ 5547 w 10000"/>
                  <a:gd name="connsiteY36-6396" fmla="*/ 6312 h 10000"/>
                  <a:gd name="connsiteX37-6397" fmla="*/ 4695 w 10000"/>
                  <a:gd name="connsiteY37-6398" fmla="*/ 5834 h 10000"/>
                  <a:gd name="connsiteX38-6399" fmla="*/ 2510 w 10000"/>
                  <a:gd name="connsiteY38-6400" fmla="*/ 5852 h 10000"/>
                  <a:gd name="connsiteX39-6401" fmla="*/ 1545 w 10000"/>
                  <a:gd name="connsiteY39-6402" fmla="*/ 5981 h 10000"/>
                  <a:gd name="connsiteX40-6403" fmla="*/ 1208 w 10000"/>
                  <a:gd name="connsiteY40-6404" fmla="*/ 5431 h 10000"/>
                  <a:gd name="connsiteX41-6405" fmla="*/ 1514 w 10000"/>
                  <a:gd name="connsiteY41-6406" fmla="*/ 4386 h 10000"/>
                  <a:gd name="connsiteX42-6407" fmla="*/ 1561 w 10000"/>
                  <a:gd name="connsiteY42-6408" fmla="*/ 4203 h 10000"/>
                  <a:gd name="connsiteX43-6409" fmla="*/ 1787 w 10000"/>
                  <a:gd name="connsiteY43-6410" fmla="*/ 2991 h 10000"/>
                  <a:gd name="connsiteX44-6411" fmla="*/ 3136 w 10000"/>
                  <a:gd name="connsiteY44-6412" fmla="*/ 2606 h 10000"/>
                  <a:gd name="connsiteX45-6413" fmla="*/ 3876 w 10000"/>
                  <a:gd name="connsiteY45-6414" fmla="*/ 3799 h 10000"/>
                  <a:gd name="connsiteX46-6415" fmla="*/ 2703 w 10000"/>
                  <a:gd name="connsiteY46-6416" fmla="*/ 4569 h 10000"/>
                  <a:gd name="connsiteX47-6417" fmla="*/ 2719 w 10000"/>
                  <a:gd name="connsiteY47-6418" fmla="*/ 4808 h 10000"/>
                  <a:gd name="connsiteX48-6419" fmla="*/ 2927 w 10000"/>
                  <a:gd name="connsiteY48-6420" fmla="*/ 4771 h 10000"/>
                  <a:gd name="connsiteX49-6421" fmla="*/ 4744 w 10000"/>
                  <a:gd name="connsiteY49-6422" fmla="*/ 4423 h 10000"/>
                  <a:gd name="connsiteX50-6423" fmla="*/ 4937 w 10000"/>
                  <a:gd name="connsiteY50-6424" fmla="*/ 4423 h 10000"/>
                  <a:gd name="connsiteX51-6425" fmla="*/ 5804 w 10000"/>
                  <a:gd name="connsiteY51-6426" fmla="*/ 4184 h 10000"/>
                  <a:gd name="connsiteX52-6427" fmla="*/ 6383 w 10000"/>
                  <a:gd name="connsiteY52-6428" fmla="*/ 4973 h 10000"/>
                  <a:gd name="connsiteX53-6429" fmla="*/ 6512 w 10000"/>
                  <a:gd name="connsiteY53-6430" fmla="*/ 5119 h 10000"/>
                  <a:gd name="connsiteX54-6431" fmla="*/ 7572 w 10000"/>
                  <a:gd name="connsiteY54-6432" fmla="*/ 6532 h 10000"/>
                  <a:gd name="connsiteX55-6433" fmla="*/ 6991 w 10000"/>
                  <a:gd name="connsiteY55-6434" fmla="*/ 7909 h 10000"/>
                  <a:gd name="connsiteX56-6435" fmla="*/ 5483 w 10000"/>
                  <a:gd name="connsiteY56-6436" fmla="*/ 8218 h 10000"/>
                  <a:gd name="connsiteX57-6437" fmla="*/ 3490 w 10000"/>
                  <a:gd name="connsiteY57-6438" fmla="*/ 8053 h 10000"/>
                  <a:gd name="connsiteX58-6439" fmla="*/ 3345 w 10000"/>
                  <a:gd name="connsiteY58-6440" fmla="*/ 7357 h 10000"/>
                  <a:gd name="connsiteX59-6441" fmla="*/ 3586 w 10000"/>
                  <a:gd name="connsiteY59-6442" fmla="*/ 7082 h 10000"/>
                  <a:gd name="connsiteX60-6443" fmla="*/ 3683 w 10000"/>
                  <a:gd name="connsiteY60-6444" fmla="*/ 6880 h 10000"/>
                  <a:gd name="connsiteX61-6445" fmla="*/ 3490 w 10000"/>
                  <a:gd name="connsiteY61-6446" fmla="*/ 6770 h 10000"/>
                  <a:gd name="connsiteX62-6447" fmla="*/ 3072 w 10000"/>
                  <a:gd name="connsiteY62-6448" fmla="*/ 7247 h 10000"/>
                  <a:gd name="connsiteX63-6449" fmla="*/ 3249 w 10000"/>
                  <a:gd name="connsiteY63-6450" fmla="*/ 8255 h 10000"/>
                  <a:gd name="connsiteX64-6451" fmla="*/ 3249 w 10000"/>
                  <a:gd name="connsiteY64-6452" fmla="*/ 8273 h 10000"/>
                  <a:gd name="connsiteX65-6453" fmla="*/ 4680 w 10000"/>
                  <a:gd name="connsiteY65-6454" fmla="*/ 8825 h 10000"/>
                  <a:gd name="connsiteX66-6455" fmla="*/ 5354 w 10000"/>
                  <a:gd name="connsiteY66-6456" fmla="*/ 8677 h 10000"/>
                  <a:gd name="connsiteX67-6457" fmla="*/ 3393 w 10000"/>
                  <a:gd name="connsiteY67-6458" fmla="*/ 9998 h 10000"/>
                  <a:gd name="connsiteX68-6459" fmla="*/ 2253 w 10000"/>
                  <a:gd name="connsiteY68-6460" fmla="*/ 9228 h 10000"/>
                  <a:gd name="connsiteX69-6461" fmla="*/ 1224 w 10000"/>
                  <a:gd name="connsiteY69-6462" fmla="*/ 7137 h 10000"/>
                  <a:gd name="connsiteX70-6463" fmla="*/ 3 w 10000"/>
                  <a:gd name="connsiteY70-6464" fmla="*/ 4954 h 10000"/>
                  <a:gd name="connsiteX0-6465" fmla="*/ 3 w 10000"/>
                  <a:gd name="connsiteY0-6466" fmla="*/ 4954 h 10000"/>
                  <a:gd name="connsiteX1-6467" fmla="*/ 726 w 10000"/>
                  <a:gd name="connsiteY1-6468" fmla="*/ 3028 h 10000"/>
                  <a:gd name="connsiteX2-6469" fmla="*/ 1337 w 10000"/>
                  <a:gd name="connsiteY2-6470" fmla="*/ 1635 h 10000"/>
                  <a:gd name="connsiteX3-6471" fmla="*/ 3233 w 10000"/>
                  <a:gd name="connsiteY3-6472" fmla="*/ 773 h 10000"/>
                  <a:gd name="connsiteX4-6473" fmla="*/ 5997 w 10000"/>
                  <a:gd name="connsiteY4-6474" fmla="*/ 424 h 10000"/>
                  <a:gd name="connsiteX5-6475" fmla="*/ 8488 w 10000"/>
                  <a:gd name="connsiteY5-6476" fmla="*/ 1452 h 10000"/>
                  <a:gd name="connsiteX6-6477" fmla="*/ 9693 w 10000"/>
                  <a:gd name="connsiteY6-6478" fmla="*/ 4661 h 10000"/>
                  <a:gd name="connsiteX7-6479" fmla="*/ 7765 w 10000"/>
                  <a:gd name="connsiteY7-6480" fmla="*/ 5852 h 10000"/>
                  <a:gd name="connsiteX8-6481" fmla="*/ 6752 w 10000"/>
                  <a:gd name="connsiteY8-6482" fmla="*/ 4844 h 10000"/>
                  <a:gd name="connsiteX9-6483" fmla="*/ 7444 w 10000"/>
                  <a:gd name="connsiteY9-6484" fmla="*/ 2845 h 10000"/>
                  <a:gd name="connsiteX10-6485" fmla="*/ 8680 w 10000"/>
                  <a:gd name="connsiteY10-6486" fmla="*/ 2808 h 10000"/>
                  <a:gd name="connsiteX11-6487" fmla="*/ 8873 w 10000"/>
                  <a:gd name="connsiteY11-6488" fmla="*/ 3799 h 10000"/>
                  <a:gd name="connsiteX12-6489" fmla="*/ 8568 w 10000"/>
                  <a:gd name="connsiteY12-6490" fmla="*/ 4203 h 10000"/>
                  <a:gd name="connsiteX13-6491" fmla="*/ 7941 w 10000"/>
                  <a:gd name="connsiteY13-6492" fmla="*/ 4184 h 10000"/>
                  <a:gd name="connsiteX14-6493" fmla="*/ 7748 w 10000"/>
                  <a:gd name="connsiteY14-6494" fmla="*/ 4276 h 10000"/>
                  <a:gd name="connsiteX15-6495" fmla="*/ 7829 w 10000"/>
                  <a:gd name="connsiteY15-6496" fmla="*/ 4496 h 10000"/>
                  <a:gd name="connsiteX16-6497" fmla="*/ 8664 w 10000"/>
                  <a:gd name="connsiteY16-6498" fmla="*/ 4514 h 10000"/>
                  <a:gd name="connsiteX17-6499" fmla="*/ 9163 w 10000"/>
                  <a:gd name="connsiteY17-6500" fmla="*/ 3928 h 10000"/>
                  <a:gd name="connsiteX18-6501" fmla="*/ 8857 w 10000"/>
                  <a:gd name="connsiteY18-6502" fmla="*/ 2533 h 10000"/>
                  <a:gd name="connsiteX19-6503" fmla="*/ 7637 w 10000"/>
                  <a:gd name="connsiteY19-6504" fmla="*/ 2350 h 10000"/>
                  <a:gd name="connsiteX20-6505" fmla="*/ 6720 w 10000"/>
                  <a:gd name="connsiteY20-6506" fmla="*/ 1360 h 10000"/>
                  <a:gd name="connsiteX21-6507" fmla="*/ 5627 w 10000"/>
                  <a:gd name="connsiteY21-6508" fmla="*/ 1470 h 10000"/>
                  <a:gd name="connsiteX22-6509" fmla="*/ 4390 w 10000"/>
                  <a:gd name="connsiteY22-6510" fmla="*/ 902 h 10000"/>
                  <a:gd name="connsiteX23-6511" fmla="*/ 3442 w 10000"/>
                  <a:gd name="connsiteY23-6512" fmla="*/ 1543 h 10000"/>
                  <a:gd name="connsiteX24-6513" fmla="*/ 3201 w 10000"/>
                  <a:gd name="connsiteY24-6514" fmla="*/ 2277 h 10000"/>
                  <a:gd name="connsiteX25-6515" fmla="*/ 1578 w 10000"/>
                  <a:gd name="connsiteY25-6516" fmla="*/ 2771 h 10000"/>
                  <a:gd name="connsiteX26-6517" fmla="*/ 1257 w 10000"/>
                  <a:gd name="connsiteY26-6518" fmla="*/ 4203 h 10000"/>
                  <a:gd name="connsiteX27-6519" fmla="*/ 902 w 10000"/>
                  <a:gd name="connsiteY27-6520" fmla="*/ 5486 h 10000"/>
                  <a:gd name="connsiteX28-6521" fmla="*/ 1417 w 10000"/>
                  <a:gd name="connsiteY28-6522" fmla="*/ 6294 h 10000"/>
                  <a:gd name="connsiteX29-6523" fmla="*/ 2670 w 10000"/>
                  <a:gd name="connsiteY29-6524" fmla="*/ 6129 h 10000"/>
                  <a:gd name="connsiteX30-6525" fmla="*/ 4518 w 10000"/>
                  <a:gd name="connsiteY30-6526" fmla="*/ 6092 h 10000"/>
                  <a:gd name="connsiteX31-6527" fmla="*/ 5531 w 10000"/>
                  <a:gd name="connsiteY31-6528" fmla="*/ 6642 h 10000"/>
                  <a:gd name="connsiteX32-6529" fmla="*/ 5611 w 10000"/>
                  <a:gd name="connsiteY32-6530" fmla="*/ 6642 h 10000"/>
                  <a:gd name="connsiteX33-6531" fmla="*/ 6093 w 10000"/>
                  <a:gd name="connsiteY33-6532" fmla="*/ 6129 h 10000"/>
                  <a:gd name="connsiteX34-6533" fmla="*/ 6013 w 10000"/>
                  <a:gd name="connsiteY34-6534" fmla="*/ 5907 h 10000"/>
                  <a:gd name="connsiteX35-6535" fmla="*/ 5820 w 10000"/>
                  <a:gd name="connsiteY35-6536" fmla="*/ 5981 h 10000"/>
                  <a:gd name="connsiteX36-6537" fmla="*/ 5547 w 10000"/>
                  <a:gd name="connsiteY36-6538" fmla="*/ 6312 h 10000"/>
                  <a:gd name="connsiteX37-6539" fmla="*/ 4695 w 10000"/>
                  <a:gd name="connsiteY37-6540" fmla="*/ 5834 h 10000"/>
                  <a:gd name="connsiteX38-6541" fmla="*/ 2510 w 10000"/>
                  <a:gd name="connsiteY38-6542" fmla="*/ 5852 h 10000"/>
                  <a:gd name="connsiteX39-6543" fmla="*/ 1545 w 10000"/>
                  <a:gd name="connsiteY39-6544" fmla="*/ 5981 h 10000"/>
                  <a:gd name="connsiteX40-6545" fmla="*/ 1208 w 10000"/>
                  <a:gd name="connsiteY40-6546" fmla="*/ 5431 h 10000"/>
                  <a:gd name="connsiteX41-6547" fmla="*/ 1514 w 10000"/>
                  <a:gd name="connsiteY41-6548" fmla="*/ 4386 h 10000"/>
                  <a:gd name="connsiteX42-6549" fmla="*/ 1561 w 10000"/>
                  <a:gd name="connsiteY42-6550" fmla="*/ 4203 h 10000"/>
                  <a:gd name="connsiteX43-6551" fmla="*/ 1787 w 10000"/>
                  <a:gd name="connsiteY43-6552" fmla="*/ 2991 h 10000"/>
                  <a:gd name="connsiteX44-6553" fmla="*/ 3136 w 10000"/>
                  <a:gd name="connsiteY44-6554" fmla="*/ 2606 h 10000"/>
                  <a:gd name="connsiteX45-6555" fmla="*/ 3876 w 10000"/>
                  <a:gd name="connsiteY45-6556" fmla="*/ 3799 h 10000"/>
                  <a:gd name="connsiteX46-6557" fmla="*/ 2703 w 10000"/>
                  <a:gd name="connsiteY46-6558" fmla="*/ 4569 h 10000"/>
                  <a:gd name="connsiteX47-6559" fmla="*/ 2719 w 10000"/>
                  <a:gd name="connsiteY47-6560" fmla="*/ 4808 h 10000"/>
                  <a:gd name="connsiteX48-6561" fmla="*/ 2927 w 10000"/>
                  <a:gd name="connsiteY48-6562" fmla="*/ 4771 h 10000"/>
                  <a:gd name="connsiteX49-6563" fmla="*/ 4744 w 10000"/>
                  <a:gd name="connsiteY49-6564" fmla="*/ 4423 h 10000"/>
                  <a:gd name="connsiteX50-6565" fmla="*/ 4937 w 10000"/>
                  <a:gd name="connsiteY50-6566" fmla="*/ 4423 h 10000"/>
                  <a:gd name="connsiteX51-6567" fmla="*/ 5804 w 10000"/>
                  <a:gd name="connsiteY51-6568" fmla="*/ 4184 h 10000"/>
                  <a:gd name="connsiteX52-6569" fmla="*/ 6383 w 10000"/>
                  <a:gd name="connsiteY52-6570" fmla="*/ 4973 h 10000"/>
                  <a:gd name="connsiteX53-6571" fmla="*/ 6512 w 10000"/>
                  <a:gd name="connsiteY53-6572" fmla="*/ 5119 h 10000"/>
                  <a:gd name="connsiteX54-6573" fmla="*/ 7572 w 10000"/>
                  <a:gd name="connsiteY54-6574" fmla="*/ 6532 h 10000"/>
                  <a:gd name="connsiteX55-6575" fmla="*/ 6991 w 10000"/>
                  <a:gd name="connsiteY55-6576" fmla="*/ 7909 h 10000"/>
                  <a:gd name="connsiteX56-6577" fmla="*/ 5483 w 10000"/>
                  <a:gd name="connsiteY56-6578" fmla="*/ 8218 h 10000"/>
                  <a:gd name="connsiteX57-6579" fmla="*/ 3490 w 10000"/>
                  <a:gd name="connsiteY57-6580" fmla="*/ 8053 h 10000"/>
                  <a:gd name="connsiteX58-6581" fmla="*/ 3345 w 10000"/>
                  <a:gd name="connsiteY58-6582" fmla="*/ 7357 h 10000"/>
                  <a:gd name="connsiteX59-6583" fmla="*/ 3586 w 10000"/>
                  <a:gd name="connsiteY59-6584" fmla="*/ 7082 h 10000"/>
                  <a:gd name="connsiteX60-6585" fmla="*/ 3683 w 10000"/>
                  <a:gd name="connsiteY60-6586" fmla="*/ 6880 h 10000"/>
                  <a:gd name="connsiteX61-6587" fmla="*/ 3490 w 10000"/>
                  <a:gd name="connsiteY61-6588" fmla="*/ 6770 h 10000"/>
                  <a:gd name="connsiteX62-6589" fmla="*/ 3072 w 10000"/>
                  <a:gd name="connsiteY62-6590" fmla="*/ 7247 h 10000"/>
                  <a:gd name="connsiteX63-6591" fmla="*/ 3249 w 10000"/>
                  <a:gd name="connsiteY63-6592" fmla="*/ 8255 h 10000"/>
                  <a:gd name="connsiteX64-6593" fmla="*/ 3249 w 10000"/>
                  <a:gd name="connsiteY64-6594" fmla="*/ 8273 h 10000"/>
                  <a:gd name="connsiteX65-6595" fmla="*/ 4680 w 10000"/>
                  <a:gd name="connsiteY65-6596" fmla="*/ 8825 h 10000"/>
                  <a:gd name="connsiteX66-6597" fmla="*/ 5354 w 10000"/>
                  <a:gd name="connsiteY66-6598" fmla="*/ 8677 h 10000"/>
                  <a:gd name="connsiteX67-6599" fmla="*/ 3393 w 10000"/>
                  <a:gd name="connsiteY67-6600" fmla="*/ 9998 h 10000"/>
                  <a:gd name="connsiteX68-6601" fmla="*/ 2253 w 10000"/>
                  <a:gd name="connsiteY68-6602" fmla="*/ 9228 h 10000"/>
                  <a:gd name="connsiteX69-6603" fmla="*/ 1224 w 10000"/>
                  <a:gd name="connsiteY69-6604" fmla="*/ 7137 h 10000"/>
                  <a:gd name="connsiteX70-6605" fmla="*/ 3 w 10000"/>
                  <a:gd name="connsiteY70-6606" fmla="*/ 49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  <a:cxn ang="0">
                    <a:pos x="connsiteX68-137" y="connsiteY68-138"/>
                  </a:cxn>
                  <a:cxn ang="0">
                    <a:pos x="connsiteX69-139" y="connsiteY69-140"/>
                  </a:cxn>
                  <a:cxn ang="0">
                    <a:pos x="connsiteX70-141" y="connsiteY70-142"/>
                  </a:cxn>
                </a:cxnLst>
                <a:rect l="l" t="t" r="r" b="b"/>
                <a:pathLst>
                  <a:path w="10000" h="10000">
                    <a:moveTo>
                      <a:pt x="3" y="4954"/>
                    </a:moveTo>
                    <a:cubicBezTo>
                      <a:pt x="35" y="3561"/>
                      <a:pt x="726" y="3028"/>
                      <a:pt x="726" y="3028"/>
                    </a:cubicBezTo>
                    <a:cubicBezTo>
                      <a:pt x="726" y="3028"/>
                      <a:pt x="806" y="2350"/>
                      <a:pt x="1337" y="1635"/>
                    </a:cubicBezTo>
                    <a:cubicBezTo>
                      <a:pt x="2173" y="589"/>
                      <a:pt x="3233" y="773"/>
                      <a:pt x="3233" y="773"/>
                    </a:cubicBezTo>
                    <a:cubicBezTo>
                      <a:pt x="4598" y="-731"/>
                      <a:pt x="5997" y="424"/>
                      <a:pt x="5997" y="424"/>
                    </a:cubicBezTo>
                    <a:cubicBezTo>
                      <a:pt x="7941" y="-291"/>
                      <a:pt x="8488" y="1452"/>
                      <a:pt x="8488" y="1452"/>
                    </a:cubicBezTo>
                    <a:cubicBezTo>
                      <a:pt x="9596" y="1580"/>
                      <a:pt x="10497" y="3065"/>
                      <a:pt x="9693" y="4661"/>
                    </a:cubicBezTo>
                    <a:cubicBezTo>
                      <a:pt x="9066" y="5889"/>
                      <a:pt x="8150" y="5907"/>
                      <a:pt x="7765" y="5852"/>
                    </a:cubicBezTo>
                    <a:cubicBezTo>
                      <a:pt x="7637" y="5467"/>
                      <a:pt x="7347" y="5027"/>
                      <a:pt x="6752" y="4844"/>
                    </a:cubicBezTo>
                    <a:cubicBezTo>
                      <a:pt x="6752" y="4771"/>
                      <a:pt x="6672" y="3469"/>
                      <a:pt x="7444" y="2845"/>
                    </a:cubicBezTo>
                    <a:cubicBezTo>
                      <a:pt x="7893" y="2478"/>
                      <a:pt x="8391" y="2570"/>
                      <a:pt x="8680" y="2808"/>
                    </a:cubicBezTo>
                    <a:cubicBezTo>
                      <a:pt x="8937" y="3046"/>
                      <a:pt x="9019" y="3396"/>
                      <a:pt x="8873" y="3799"/>
                    </a:cubicBezTo>
                    <a:cubicBezTo>
                      <a:pt x="8809" y="4001"/>
                      <a:pt x="8697" y="4129"/>
                      <a:pt x="8568" y="4203"/>
                    </a:cubicBezTo>
                    <a:cubicBezTo>
                      <a:pt x="8279" y="4331"/>
                      <a:pt x="7957" y="4184"/>
                      <a:pt x="7941" y="4184"/>
                    </a:cubicBezTo>
                    <a:cubicBezTo>
                      <a:pt x="7877" y="4148"/>
                      <a:pt x="7781" y="4184"/>
                      <a:pt x="7748" y="4276"/>
                    </a:cubicBezTo>
                    <a:cubicBezTo>
                      <a:pt x="7717" y="4349"/>
                      <a:pt x="7748" y="4459"/>
                      <a:pt x="7829" y="4496"/>
                    </a:cubicBezTo>
                    <a:cubicBezTo>
                      <a:pt x="7845" y="4496"/>
                      <a:pt x="8279" y="4698"/>
                      <a:pt x="8664" y="4514"/>
                    </a:cubicBezTo>
                    <a:cubicBezTo>
                      <a:pt x="8890" y="4404"/>
                      <a:pt x="9050" y="4203"/>
                      <a:pt x="9163" y="3928"/>
                    </a:cubicBezTo>
                    <a:cubicBezTo>
                      <a:pt x="9339" y="3378"/>
                      <a:pt x="9227" y="2863"/>
                      <a:pt x="8857" y="2533"/>
                    </a:cubicBezTo>
                    <a:cubicBezTo>
                      <a:pt x="8520" y="2240"/>
                      <a:pt x="8054" y="2185"/>
                      <a:pt x="7637" y="2350"/>
                    </a:cubicBezTo>
                    <a:cubicBezTo>
                      <a:pt x="7555" y="2002"/>
                      <a:pt x="7315" y="1507"/>
                      <a:pt x="6720" y="1360"/>
                    </a:cubicBezTo>
                    <a:cubicBezTo>
                      <a:pt x="6142" y="1195"/>
                      <a:pt x="5804" y="1342"/>
                      <a:pt x="5627" y="1470"/>
                    </a:cubicBezTo>
                    <a:cubicBezTo>
                      <a:pt x="5419" y="1158"/>
                      <a:pt x="5001" y="792"/>
                      <a:pt x="4390" y="902"/>
                    </a:cubicBezTo>
                    <a:cubicBezTo>
                      <a:pt x="3892" y="993"/>
                      <a:pt x="3602" y="1305"/>
                      <a:pt x="3442" y="1543"/>
                    </a:cubicBezTo>
                    <a:cubicBezTo>
                      <a:pt x="3297" y="1763"/>
                      <a:pt x="3217" y="2020"/>
                      <a:pt x="3201" y="2277"/>
                    </a:cubicBezTo>
                    <a:cubicBezTo>
                      <a:pt x="2622" y="2112"/>
                      <a:pt x="1963" y="2313"/>
                      <a:pt x="1578" y="2771"/>
                    </a:cubicBezTo>
                    <a:cubicBezTo>
                      <a:pt x="1257" y="3138"/>
                      <a:pt x="1144" y="3634"/>
                      <a:pt x="1257" y="4203"/>
                    </a:cubicBezTo>
                    <a:cubicBezTo>
                      <a:pt x="1112" y="4368"/>
                      <a:pt x="822" y="4771"/>
                      <a:pt x="902" y="5486"/>
                    </a:cubicBezTo>
                    <a:cubicBezTo>
                      <a:pt x="951" y="5852"/>
                      <a:pt x="1144" y="6147"/>
                      <a:pt x="1417" y="6294"/>
                    </a:cubicBezTo>
                    <a:cubicBezTo>
                      <a:pt x="1787" y="6477"/>
                      <a:pt x="2269" y="6422"/>
                      <a:pt x="2670" y="6129"/>
                    </a:cubicBezTo>
                    <a:cubicBezTo>
                      <a:pt x="3233" y="5724"/>
                      <a:pt x="4101" y="5706"/>
                      <a:pt x="4518" y="6092"/>
                    </a:cubicBezTo>
                    <a:cubicBezTo>
                      <a:pt x="4824" y="6385"/>
                      <a:pt x="5194" y="6679"/>
                      <a:pt x="5531" y="6642"/>
                    </a:cubicBezTo>
                    <a:lnTo>
                      <a:pt x="5611" y="6642"/>
                    </a:lnTo>
                    <a:cubicBezTo>
                      <a:pt x="5804" y="6587"/>
                      <a:pt x="5965" y="6422"/>
                      <a:pt x="6093" y="6129"/>
                    </a:cubicBezTo>
                    <a:cubicBezTo>
                      <a:pt x="6126" y="6055"/>
                      <a:pt x="6093" y="5944"/>
                      <a:pt x="6013" y="5907"/>
                    </a:cubicBezTo>
                    <a:cubicBezTo>
                      <a:pt x="5949" y="5871"/>
                      <a:pt x="5853" y="5907"/>
                      <a:pt x="5820" y="5981"/>
                    </a:cubicBezTo>
                    <a:cubicBezTo>
                      <a:pt x="5740" y="6165"/>
                      <a:pt x="5660" y="6275"/>
                      <a:pt x="5547" y="6312"/>
                    </a:cubicBezTo>
                    <a:cubicBezTo>
                      <a:pt x="5306" y="6367"/>
                      <a:pt x="4953" y="6055"/>
                      <a:pt x="4695" y="5834"/>
                    </a:cubicBezTo>
                    <a:cubicBezTo>
                      <a:pt x="4197" y="5339"/>
                      <a:pt x="3185" y="5357"/>
                      <a:pt x="2510" y="5852"/>
                    </a:cubicBezTo>
                    <a:cubicBezTo>
                      <a:pt x="2188" y="6074"/>
                      <a:pt x="1818" y="6129"/>
                      <a:pt x="1545" y="5981"/>
                    </a:cubicBezTo>
                    <a:cubicBezTo>
                      <a:pt x="1353" y="5889"/>
                      <a:pt x="1241" y="5687"/>
                      <a:pt x="1208" y="5431"/>
                    </a:cubicBezTo>
                    <a:cubicBezTo>
                      <a:pt x="1112" y="4716"/>
                      <a:pt x="1497" y="4386"/>
                      <a:pt x="1514" y="4386"/>
                    </a:cubicBezTo>
                    <a:cubicBezTo>
                      <a:pt x="1561" y="4349"/>
                      <a:pt x="1578" y="4276"/>
                      <a:pt x="1561" y="4203"/>
                    </a:cubicBezTo>
                    <a:cubicBezTo>
                      <a:pt x="1450" y="3726"/>
                      <a:pt x="1514" y="3303"/>
                      <a:pt x="1787" y="2991"/>
                    </a:cubicBezTo>
                    <a:cubicBezTo>
                      <a:pt x="2108" y="2625"/>
                      <a:pt x="2654" y="2460"/>
                      <a:pt x="3136" y="2606"/>
                    </a:cubicBezTo>
                    <a:cubicBezTo>
                      <a:pt x="3763" y="2790"/>
                      <a:pt x="3859" y="3561"/>
                      <a:pt x="3876" y="3799"/>
                    </a:cubicBezTo>
                    <a:cubicBezTo>
                      <a:pt x="3506" y="3836"/>
                      <a:pt x="3089" y="4019"/>
                      <a:pt x="2703" y="4569"/>
                    </a:cubicBezTo>
                    <a:cubicBezTo>
                      <a:pt x="2639" y="4643"/>
                      <a:pt x="2654" y="4734"/>
                      <a:pt x="2719" y="4808"/>
                    </a:cubicBezTo>
                    <a:cubicBezTo>
                      <a:pt x="2783" y="4863"/>
                      <a:pt x="2879" y="4844"/>
                      <a:pt x="2927" y="4771"/>
                    </a:cubicBezTo>
                    <a:cubicBezTo>
                      <a:pt x="3763" y="3616"/>
                      <a:pt x="4711" y="4404"/>
                      <a:pt x="4744" y="4423"/>
                    </a:cubicBezTo>
                    <a:cubicBezTo>
                      <a:pt x="4808" y="4478"/>
                      <a:pt x="4888" y="4478"/>
                      <a:pt x="4937" y="4423"/>
                    </a:cubicBezTo>
                    <a:cubicBezTo>
                      <a:pt x="4953" y="4404"/>
                      <a:pt x="5290" y="4074"/>
                      <a:pt x="5804" y="4184"/>
                    </a:cubicBezTo>
                    <a:cubicBezTo>
                      <a:pt x="6302" y="4294"/>
                      <a:pt x="6383" y="4973"/>
                      <a:pt x="6383" y="4973"/>
                    </a:cubicBezTo>
                    <a:cubicBezTo>
                      <a:pt x="6399" y="5046"/>
                      <a:pt x="6447" y="5101"/>
                      <a:pt x="6512" y="5119"/>
                    </a:cubicBezTo>
                    <a:cubicBezTo>
                      <a:pt x="7637" y="5357"/>
                      <a:pt x="7650" y="6240"/>
                      <a:pt x="7572" y="6532"/>
                    </a:cubicBezTo>
                    <a:cubicBezTo>
                      <a:pt x="7725" y="7073"/>
                      <a:pt x="7245" y="7742"/>
                      <a:pt x="6991" y="7909"/>
                    </a:cubicBezTo>
                    <a:cubicBezTo>
                      <a:pt x="6359" y="8325"/>
                      <a:pt x="6075" y="8199"/>
                      <a:pt x="5483" y="8218"/>
                    </a:cubicBezTo>
                    <a:cubicBezTo>
                      <a:pt x="4314" y="8808"/>
                      <a:pt x="3635" y="8328"/>
                      <a:pt x="3490" y="8053"/>
                    </a:cubicBezTo>
                    <a:cubicBezTo>
                      <a:pt x="3345" y="7778"/>
                      <a:pt x="3297" y="7540"/>
                      <a:pt x="3345" y="7357"/>
                    </a:cubicBezTo>
                    <a:cubicBezTo>
                      <a:pt x="3409" y="7155"/>
                      <a:pt x="3586" y="7082"/>
                      <a:pt x="3586" y="7082"/>
                    </a:cubicBezTo>
                    <a:cubicBezTo>
                      <a:pt x="3666" y="7064"/>
                      <a:pt x="3715" y="6954"/>
                      <a:pt x="3683" y="6880"/>
                    </a:cubicBezTo>
                    <a:cubicBezTo>
                      <a:pt x="3651" y="6789"/>
                      <a:pt x="3571" y="6734"/>
                      <a:pt x="3490" y="6770"/>
                    </a:cubicBezTo>
                    <a:cubicBezTo>
                      <a:pt x="3474" y="6770"/>
                      <a:pt x="3185" y="6899"/>
                      <a:pt x="3072" y="7247"/>
                    </a:cubicBezTo>
                    <a:cubicBezTo>
                      <a:pt x="2976" y="7522"/>
                      <a:pt x="3040" y="7870"/>
                      <a:pt x="3249" y="8255"/>
                    </a:cubicBezTo>
                    <a:lnTo>
                      <a:pt x="3249" y="8273"/>
                    </a:lnTo>
                    <a:cubicBezTo>
                      <a:pt x="3635" y="8788"/>
                      <a:pt x="4197" y="8880"/>
                      <a:pt x="4680" y="8825"/>
                    </a:cubicBezTo>
                    <a:cubicBezTo>
                      <a:pt x="4937" y="8806"/>
                      <a:pt x="5177" y="8733"/>
                      <a:pt x="5354" y="8677"/>
                    </a:cubicBezTo>
                    <a:cubicBezTo>
                      <a:pt x="5001" y="9558"/>
                      <a:pt x="4229" y="9961"/>
                      <a:pt x="3393" y="9998"/>
                    </a:cubicBezTo>
                    <a:cubicBezTo>
                      <a:pt x="2430" y="10053"/>
                      <a:pt x="2253" y="9228"/>
                      <a:pt x="2253" y="9228"/>
                    </a:cubicBezTo>
                    <a:cubicBezTo>
                      <a:pt x="935" y="8640"/>
                      <a:pt x="1224" y="7137"/>
                      <a:pt x="1224" y="7137"/>
                    </a:cubicBezTo>
                    <a:cubicBezTo>
                      <a:pt x="678" y="7045"/>
                      <a:pt x="-45" y="6349"/>
                      <a:pt x="3" y="49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3428992" y="1500180"/>
            <a:ext cx="500066" cy="428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73" name="Oval 38"/>
          <p:cNvSpPr>
            <a:spLocks noChangeArrowheads="1"/>
          </p:cNvSpPr>
          <p:nvPr/>
        </p:nvSpPr>
        <p:spPr bwMode="auto">
          <a:xfrm>
            <a:off x="3786182" y="1142990"/>
            <a:ext cx="428628" cy="428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3428992" y="15716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86182" y="12858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76" name="Oval 38"/>
          <p:cNvSpPr>
            <a:spLocks noChangeArrowheads="1"/>
          </p:cNvSpPr>
          <p:nvPr/>
        </p:nvSpPr>
        <p:spPr bwMode="auto">
          <a:xfrm>
            <a:off x="7000892" y="714362"/>
            <a:ext cx="648116" cy="6444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7072330" y="71436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网上点击发送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29322" y="421482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后续事宜，系统自动解决</a:t>
            </a:r>
            <a:endParaRPr lang="zh-CN" altLang="en-US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1404664" y="1867160"/>
            <a:ext cx="10972800" cy="2092494"/>
            <a:chOff x="-1387687" y="2032594"/>
            <a:chExt cx="10972800" cy="2092494"/>
          </a:xfrm>
        </p:grpSpPr>
        <p:sp>
          <p:nvSpPr>
            <p:cNvPr id="14" name="任意多边形 13"/>
            <p:cNvSpPr/>
            <p:nvPr/>
          </p:nvSpPr>
          <p:spPr>
            <a:xfrm rot="19988258">
              <a:off x="-1387687" y="203259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9988258">
              <a:off x="-1387687" y="231750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9988258">
              <a:off x="-1387687" y="260242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9988258">
              <a:off x="-1387687" y="288733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9988258">
              <a:off x="-1387687" y="3172254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9988258">
              <a:off x="-1387687" y="3457169"/>
              <a:ext cx="10972800" cy="667919"/>
            </a:xfrm>
            <a:custGeom>
              <a:avLst/>
              <a:gdLst>
                <a:gd name="connsiteX0" fmla="*/ 0 w 10972800"/>
                <a:gd name="connsiteY0" fmla="*/ 0 h 667919"/>
                <a:gd name="connsiteX1" fmla="*/ 4339771 w 10972800"/>
                <a:gd name="connsiteY1" fmla="*/ 667657 h 667919"/>
                <a:gd name="connsiteX2" fmla="*/ 7823200 w 10972800"/>
                <a:gd name="connsiteY2" fmla="*/ 87086 h 667919"/>
                <a:gd name="connsiteX3" fmla="*/ 10972800 w 10972800"/>
                <a:gd name="connsiteY3" fmla="*/ 653143 h 667919"/>
                <a:gd name="connsiteX4" fmla="*/ 10972800 w 10972800"/>
                <a:gd name="connsiteY4" fmla="*/ 653143 h 6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67919">
                  <a:moveTo>
                    <a:pt x="0" y="0"/>
                  </a:moveTo>
                  <a:cubicBezTo>
                    <a:pt x="1517952" y="326571"/>
                    <a:pt x="3035904" y="653143"/>
                    <a:pt x="4339771" y="667657"/>
                  </a:cubicBezTo>
                  <a:cubicBezTo>
                    <a:pt x="5643638" y="682171"/>
                    <a:pt x="6717695" y="89505"/>
                    <a:pt x="7823200" y="87086"/>
                  </a:cubicBezTo>
                  <a:cubicBezTo>
                    <a:pt x="8928705" y="84667"/>
                    <a:pt x="10972800" y="653143"/>
                    <a:pt x="10972800" y="653143"/>
                  </a:cubicBezTo>
                  <a:lnTo>
                    <a:pt x="10972800" y="653143"/>
                  </a:lnTo>
                </a:path>
              </a:pathLst>
            </a:custGeom>
            <a:noFill/>
            <a:ln>
              <a:gradFill>
                <a:gsLst>
                  <a:gs pos="31000">
                    <a:srgbClr val="1AA9BC">
                      <a:alpha val="0"/>
                    </a:srgbClr>
                  </a:gs>
                  <a:gs pos="100000">
                    <a:srgbClr val="1AA9B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4139952" y="3624750"/>
            <a:ext cx="39325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操作界面的实用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 eaLnBrk="0" hangingPunct="0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客户信息的安全性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9592" y="563832"/>
            <a:ext cx="2429069" cy="2075860"/>
            <a:chOff x="3275856" y="432989"/>
            <a:chExt cx="3117628" cy="2664296"/>
          </a:xfrm>
        </p:grpSpPr>
        <p:sp>
          <p:nvSpPr>
            <p:cNvPr id="11" name="椭圆 10"/>
            <p:cNvSpPr/>
            <p:nvPr/>
          </p:nvSpPr>
          <p:spPr>
            <a:xfrm>
              <a:off x="3275856" y="432989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1AA9BC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0" dirty="0">
                <a:solidFill>
                  <a:srgbClr val="1AA9B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457381" y="1518460"/>
              <a:ext cx="936103" cy="936103"/>
            </a:xfrm>
            <a:prstGeom prst="ellipse">
              <a:avLst/>
            </a:prstGeom>
            <a:solidFill>
              <a:srgbClr val="1A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Text_3"/>
          <p:cNvSpPr/>
          <p:nvPr>
            <p:custDataLst>
              <p:tags r:id="rId1"/>
            </p:custDataLst>
          </p:nvPr>
        </p:nvSpPr>
        <p:spPr>
          <a:xfrm>
            <a:off x="5017709" y="2349180"/>
            <a:ext cx="2927304" cy="6508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实用和安全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502201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1088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1AA9BC"/>
      </a:accent1>
      <a:accent2>
        <a:srgbClr val="1AA9BC"/>
      </a:accent2>
      <a:accent3>
        <a:srgbClr val="1AA9BC"/>
      </a:accent3>
      <a:accent4>
        <a:srgbClr val="1AA9BC"/>
      </a:accent4>
      <a:accent5>
        <a:srgbClr val="1AA9BC"/>
      </a:accent5>
      <a:accent6>
        <a:srgbClr val="1AA9BC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1041</Words>
  <Application>Microsoft Office PowerPoint</Application>
  <PresentationFormat>全屏显示(16:9)</PresentationFormat>
  <Paragraphs>164</Paragraphs>
  <Slides>19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3.二十四小时贴心提醒</vt:lpstr>
      <vt:lpstr>四.线上对账，电子开票</vt:lpstr>
      <vt:lpstr>电子开票</vt:lpstr>
      <vt:lpstr>幻灯片 15</vt:lpstr>
      <vt:lpstr>幻灯片 16</vt:lpstr>
      <vt:lpstr>幻灯片 17</vt:lpstr>
      <vt:lpstr>幻灯片 18</vt:lpstr>
      <vt:lpstr>幻灯片 19</vt:lpstr>
    </vt:vector>
  </TitlesOfParts>
  <Company>51PPT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——</dc:title>
  <dc:creator>东方之P</dc:creator>
  <cp:keywords>www.51pptmoban.com</cp:keywords>
  <dc:description>www.51pptmoban.com</dc:description>
  <cp:lastModifiedBy>luyiqin</cp:lastModifiedBy>
  <cp:revision>506</cp:revision>
  <dcterms:created xsi:type="dcterms:W3CDTF">2019-01-08T06:56:29Z</dcterms:created>
  <dcterms:modified xsi:type="dcterms:W3CDTF">2020-03-09T13:16:01Z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